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ti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6" r:id="rId2"/>
    <p:sldId id="256" r:id="rId3"/>
    <p:sldId id="257" r:id="rId4"/>
    <p:sldId id="337" r:id="rId5"/>
    <p:sldId id="258" r:id="rId6"/>
    <p:sldId id="334" r:id="rId7"/>
    <p:sldId id="335" r:id="rId8"/>
    <p:sldId id="263" r:id="rId9"/>
    <p:sldId id="260" r:id="rId10"/>
    <p:sldId id="272" r:id="rId11"/>
    <p:sldId id="273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306" y="10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E1FE4C-1517-4F4F-AA04-4EE0B9FD08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FC83C7A-E26D-482B-BE5A-3591C1746E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EEBB143-AAAB-4842-8CF1-65DA9B0E7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25C531F-902B-4E35-AFE0-77BF7C65C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B43F4C-0622-4337-A205-24A237EA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382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A2F4C0-1099-47E9-819A-51901FCDC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A782B6F-9769-4B43-8330-4A2D53BE2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A3B9A6-0FF2-4276-8230-D56A97477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358F3D-293B-4AB0-8261-7EF6D32DE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58CFA1-0C89-4434-AF23-A9BBFAA9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0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39676E0-A561-4931-850E-C26C8D4A09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FF46666-930C-4D48-9066-BCB8F7CF6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E754F4-3363-4EA1-BD9A-F568F5D6F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C36C58-A220-46FB-8558-76C88F71A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A9E29A-E6E2-43B3-8D0F-C312B4E2F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40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514351" y="1484313"/>
            <a:ext cx="11164268" cy="4249738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448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531605-0764-4717-88D4-6B9081A1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2D3511-7C7B-4CBF-B3F4-54A285424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D61617-FE8F-4847-8831-CE787F2BD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6B21C9-F4E3-48EB-A4D8-88D6505C3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6ADAE1-5D60-45F9-AB9B-6009C31B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758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6F5D63-90FC-4996-9E6D-8E7A4D200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C583FC-1091-4F79-899F-AD2648EE4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9E4755-29E5-418B-94C8-7E0A7F345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CF2EBE-1128-420B-A60B-97EB197DE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5D4CDA-CAF5-4DF4-B3E6-45363F1F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822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8DFA8-625A-465D-886E-871CE0963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96695A-A134-4CFD-ADA0-ACD8B4CCB4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9FEB0F7-29C2-4305-AF29-D15738528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0600B6C-D299-4C7B-901E-007D4A5EF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C44E14-20AD-4AA8-99BF-1F3B632B3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267BD03-C7F0-4859-80CC-8E993BFC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58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7431A-3DEA-49BF-B3CD-957F240E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B94A03B-9672-494D-BF3D-094076E4D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2CE6A7-7913-41F3-BD27-C44012C31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0C3645C-C4D0-423D-BECD-EF01D870A2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FD2D95B-0E68-472B-83FC-A677830BFC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2566B30-18CB-46F9-8A51-20200D66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A73CF61-4E6F-486D-8D84-4C1C651DC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B7807F6-A7F1-44E8-88EA-26BEC8ABB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95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5E8998-BA0A-4AD7-A7AA-BA675B8B0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E866E52-3364-437D-AC97-D679F7A86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EF8F34-ECA6-4F2C-883C-40ED1F93D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378D40C-C0CD-4B05-B3FC-3C6F9D2F7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162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FA15106-2088-4C83-8901-E6AA182F7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1719E15-3730-4041-ADAB-248ACD6B4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2B7AD0-DDD2-420F-A822-B500AB56B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7973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4F6B27-DEA4-48F2-A00B-F9FFE8242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34B5889-B734-4375-AA43-A65045AE9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2E7C7A0-DFC0-44AF-A4A6-F68F10C9D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B3992FA-AC9A-4B93-A38C-4090F8D7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B061F2F-BCD6-4087-B892-3AA020782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BC572A-B24E-4942-83F9-1706C008D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35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E5680A-0F8C-42EA-9438-3F9107C25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190B30F-8736-4547-B3B7-31CCEA5CD8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0FB4E4-20AD-4676-B13C-8D30BE6B9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ED9AFAF-5403-4DEA-AE81-684B66CA7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24B8050-AD1C-4078-B197-9EA7433F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CD700F-C726-401B-8738-8A848B07E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532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4CAE60A-1A58-4F13-85E0-D8D5D66A5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05DFEC-D359-4B8D-9303-169FFAD7E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D1CF3BD-D2C0-47A7-9B10-358DB0DC8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0A2C-CF78-4D9A-B2BD-671FEFB07324}" type="datetimeFigureOut">
              <a:rPr lang="de-DE" smtClean="0"/>
              <a:t>27.02.2024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CD4065-A23C-4D09-9D6D-81C235F961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7DBD72D-30D7-4689-A7E5-199A0F066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B32A7-30B5-45C9-81AB-7439685D8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050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tiff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tif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3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ti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7" Type="http://schemas.openxmlformats.org/officeDocument/2006/relationships/image" Target="../media/image2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5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@3_B4_1">
            <a:hlinkClick r:id="" action="ppaction://media"/>
            <a:extLst>
              <a:ext uri="{FF2B5EF4-FFF2-40B4-BE49-F238E27FC236}">
                <a16:creationId xmlns:a16="http://schemas.microsoft.com/office/drawing/2014/main" id="{47CFF2F2-99FE-49DF-9BA9-8161947C07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696" y="1560757"/>
            <a:ext cx="5029655" cy="4488351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7C96578-9771-471D-B63B-BA6749A60B15}"/>
              </a:ext>
            </a:extLst>
          </p:cNvPr>
          <p:cNvSpPr txBox="1"/>
          <p:nvPr/>
        </p:nvSpPr>
        <p:spPr>
          <a:xfrm>
            <a:off x="716696" y="80826"/>
            <a:ext cx="3985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1. Control </a:t>
            </a:r>
            <a:r>
              <a:rPr lang="de-DE" dirty="0" err="1"/>
              <a:t>cell</a:t>
            </a:r>
            <a:r>
              <a:rPr lang="de-DE" dirty="0"/>
              <a:t> </a:t>
            </a:r>
            <a:r>
              <a:rPr lang="de-DE" dirty="0" err="1"/>
              <a:t>line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784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6" y="3011400"/>
            <a:ext cx="2854570" cy="285457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94" y="61547"/>
            <a:ext cx="2854570" cy="285457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94" y="3011400"/>
            <a:ext cx="2854570" cy="285457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6" y="61547"/>
            <a:ext cx="2854570" cy="285457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342" y="61547"/>
            <a:ext cx="5804423" cy="5804423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2210477" y="5550674"/>
            <a:ext cx="672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SOX2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5426096" y="2571548"/>
            <a:ext cx="511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Tuji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364552" y="555067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Ki67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294947" y="2572427"/>
            <a:ext cx="63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DAPI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1118197" y="5532913"/>
            <a:ext cx="783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merge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3F1E65-284D-4834-82CF-6C513332C7C7}"/>
              </a:ext>
            </a:extLst>
          </p:cNvPr>
          <p:cNvSpPr txBox="1"/>
          <p:nvPr/>
        </p:nvSpPr>
        <p:spPr>
          <a:xfrm>
            <a:off x="9892952" y="6427121"/>
            <a:ext cx="2235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BWCFF ACTG1 T203M</a:t>
            </a:r>
          </a:p>
        </p:txBody>
      </p:sp>
    </p:spTree>
    <p:extLst>
      <p:ext uri="{BB962C8B-B14F-4D97-AF65-F5344CB8AC3E}">
        <p14:creationId xmlns:p14="http://schemas.microsoft.com/office/powerpoint/2010/main" val="2370714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38475"/>
            <a:ext cx="2880000" cy="2880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66675"/>
            <a:ext cx="2880000" cy="288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038475"/>
            <a:ext cx="2880000" cy="288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6675"/>
            <a:ext cx="2880000" cy="288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66675"/>
            <a:ext cx="5851800" cy="585180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105702" y="5569724"/>
            <a:ext cx="672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SOX2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321321" y="2590598"/>
            <a:ext cx="511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Tuji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5259777" y="556972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Ki67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190172" y="2591477"/>
            <a:ext cx="63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DAPI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1013422" y="5551963"/>
            <a:ext cx="783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merge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D7708B0-EF63-4D5E-B883-84C04108DA77}"/>
              </a:ext>
            </a:extLst>
          </p:cNvPr>
          <p:cNvSpPr txBox="1"/>
          <p:nvPr/>
        </p:nvSpPr>
        <p:spPr>
          <a:xfrm>
            <a:off x="9933212" y="6421993"/>
            <a:ext cx="2235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BWCFF ACTG1 T203M</a:t>
            </a:r>
          </a:p>
        </p:txBody>
      </p:sp>
    </p:spTree>
    <p:extLst>
      <p:ext uri="{BB962C8B-B14F-4D97-AF65-F5344CB8AC3E}">
        <p14:creationId xmlns:p14="http://schemas.microsoft.com/office/powerpoint/2010/main" val="502542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FD2FC8E-4925-4632-8437-FEFF90F09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4" y="765000"/>
            <a:ext cx="5400000" cy="540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F5A54D3-A2DF-47F2-81C1-50BFF6395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847" y="765000"/>
            <a:ext cx="5400000" cy="540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6DEF57E-11D4-4CCE-AFA0-CFC925BC9D88}"/>
              </a:ext>
            </a:extLst>
          </p:cNvPr>
          <p:cNvSpPr txBox="1"/>
          <p:nvPr/>
        </p:nvSpPr>
        <p:spPr>
          <a:xfrm>
            <a:off x="410694" y="118754"/>
            <a:ext cx="3985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1. Control </a:t>
            </a:r>
            <a:r>
              <a:rPr lang="de-DE" dirty="0" err="1"/>
              <a:t>cell</a:t>
            </a:r>
            <a:r>
              <a:rPr lang="de-DE" dirty="0"/>
              <a:t> </a:t>
            </a:r>
            <a:r>
              <a:rPr lang="de-DE" dirty="0" err="1"/>
              <a:t>line</a:t>
            </a:r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6AC9019-F77D-4858-94A0-B8A4DCB3BF9D}"/>
              </a:ext>
            </a:extLst>
          </p:cNvPr>
          <p:cNvSpPr txBox="1"/>
          <p:nvPr/>
        </p:nvSpPr>
        <p:spPr>
          <a:xfrm>
            <a:off x="2803847" y="6397527"/>
            <a:ext cx="613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start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EC5D523-0798-4060-B9F9-2A35CBD58041}"/>
              </a:ext>
            </a:extLst>
          </p:cNvPr>
          <p:cNvSpPr txBox="1"/>
          <p:nvPr/>
        </p:nvSpPr>
        <p:spPr>
          <a:xfrm>
            <a:off x="8631957" y="6397527"/>
            <a:ext cx="10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end </a:t>
            </a:r>
            <a:r>
              <a:rPr lang="de-DE" dirty="0" err="1"/>
              <a:t>point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9443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8C46ED22-6FB3-46C4-952D-B312C3776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9" y="510638"/>
            <a:ext cx="5201393" cy="5201393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F7DD6E27-9001-47ED-803D-3941B4FF9B63}"/>
              </a:ext>
            </a:extLst>
          </p:cNvPr>
          <p:cNvSpPr txBox="1"/>
          <p:nvPr/>
        </p:nvSpPr>
        <p:spPr>
          <a:xfrm>
            <a:off x="573518" y="510638"/>
            <a:ext cx="1109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Tuji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6795ACD4-4B68-468B-B449-A47334BD6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377" y="510638"/>
            <a:ext cx="5201393" cy="520139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C295AD8-F06B-4754-92DB-225EBEEAB2B3}"/>
              </a:ext>
            </a:extLst>
          </p:cNvPr>
          <p:cNvSpPr txBox="1"/>
          <p:nvPr/>
        </p:nvSpPr>
        <p:spPr>
          <a:xfrm>
            <a:off x="6155377" y="488086"/>
            <a:ext cx="2313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DAPI_Ki67_Tuji_merge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0AFF7D2-C385-4336-BE1E-AD9AC810B95B}"/>
              </a:ext>
            </a:extLst>
          </p:cNvPr>
          <p:cNvSpPr txBox="1"/>
          <p:nvPr/>
        </p:nvSpPr>
        <p:spPr>
          <a:xfrm>
            <a:off x="447270" y="141306"/>
            <a:ext cx="500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1. Control </a:t>
            </a:r>
            <a:r>
              <a:rPr lang="de-DE" dirty="0" err="1"/>
              <a:t>cell</a:t>
            </a:r>
            <a:r>
              <a:rPr lang="de-DE" dirty="0"/>
              <a:t> </a:t>
            </a:r>
            <a:r>
              <a:rPr lang="de-DE" dirty="0" err="1"/>
              <a:t>line</a:t>
            </a:r>
            <a:r>
              <a:rPr lang="de-DE" dirty="0"/>
              <a:t>, end </a:t>
            </a:r>
            <a:r>
              <a:rPr lang="de-DE" dirty="0" err="1"/>
              <a:t>point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0828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839788" y="1325859"/>
            <a:ext cx="5157787" cy="448973"/>
          </a:xfrm>
        </p:spPr>
        <p:txBody>
          <a:bodyPr/>
          <a:lstStyle/>
          <a:p>
            <a:pPr algn="ctr"/>
            <a:r>
              <a:rPr lang="de-DE" dirty="0"/>
              <a:t>Control</a:t>
            </a:r>
          </a:p>
        </p:txBody>
      </p:sp>
      <p:pic>
        <p:nvPicPr>
          <p:cNvPr id="9" name="SC@3 (Migration Kombi SC@3 K11@2 Nr. 2)_D3_1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788" y="2027265"/>
            <a:ext cx="4760912" cy="4619598"/>
          </a:xfrm>
        </p:spPr>
      </p:pic>
      <p:sp>
        <p:nvSpPr>
          <p:cNvPr id="6" name="Textplatzhalter 5"/>
          <p:cNvSpPr>
            <a:spLocks noGrp="1"/>
          </p:cNvSpPr>
          <p:nvPr>
            <p:ph type="body" sz="quarter" idx="3"/>
          </p:nvPr>
        </p:nvSpPr>
        <p:spPr>
          <a:xfrm>
            <a:off x="6172200" y="1325859"/>
            <a:ext cx="5183188" cy="448973"/>
          </a:xfrm>
        </p:spPr>
        <p:txBody>
          <a:bodyPr/>
          <a:lstStyle/>
          <a:p>
            <a:pPr algn="ctr"/>
            <a:r>
              <a:rPr lang="de-DE" dirty="0"/>
              <a:t>ACTB p.Thr120Ile</a:t>
            </a:r>
          </a:p>
        </p:txBody>
      </p:sp>
      <p:pic>
        <p:nvPicPr>
          <p:cNvPr id="8" name="K11@2 Migration Kombi K11 SC@3 Nr.2_B5_1">
            <a:hlinkClick r:id="" action="ppaction://media"/>
          </p:cNvPr>
          <p:cNvPicPr>
            <a:picLocks noGrp="1" noChangeAspect="1"/>
          </p:cNvPicPr>
          <p:nvPr>
            <p:ph sz="quarter" idx="4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14967" y="2000937"/>
            <a:ext cx="4740421" cy="4599715"/>
          </a:xfr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898C31E-77BB-498E-85B5-6E111BD44130}"/>
              </a:ext>
            </a:extLst>
          </p:cNvPr>
          <p:cNvSpPr/>
          <p:nvPr/>
        </p:nvSpPr>
        <p:spPr>
          <a:xfrm>
            <a:off x="701450" y="144518"/>
            <a:ext cx="4305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2. BWCFF ACTB T120I</a:t>
            </a:r>
          </a:p>
        </p:txBody>
      </p:sp>
    </p:spTree>
    <p:extLst>
      <p:ext uri="{BB962C8B-B14F-4D97-AF65-F5344CB8AC3E}">
        <p14:creationId xmlns:p14="http://schemas.microsoft.com/office/powerpoint/2010/main" val="23489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E719AC6A-F57C-43B9-9C51-7F0F704FB571}"/>
              </a:ext>
            </a:extLst>
          </p:cNvPr>
          <p:cNvSpPr txBox="1"/>
          <p:nvPr/>
        </p:nvSpPr>
        <p:spPr>
          <a:xfrm>
            <a:off x="410694" y="118754"/>
            <a:ext cx="4305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2. BWCFF ACTB T120I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64E7D98-B84D-44B8-BCE1-69E5B3ACC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4" y="997527"/>
            <a:ext cx="5400000" cy="540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90AED1A-648B-411E-AB55-1CA2CA2A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06" y="997527"/>
            <a:ext cx="5400000" cy="5400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2980B32-2402-45C5-8D4B-9C091885BA2E}"/>
              </a:ext>
            </a:extLst>
          </p:cNvPr>
          <p:cNvSpPr txBox="1"/>
          <p:nvPr/>
        </p:nvSpPr>
        <p:spPr>
          <a:xfrm>
            <a:off x="2803847" y="6397527"/>
            <a:ext cx="613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start</a:t>
            </a: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77A1808-C04D-4CF8-85E7-A67D2D3259B2}"/>
              </a:ext>
            </a:extLst>
          </p:cNvPr>
          <p:cNvSpPr txBox="1"/>
          <p:nvPr/>
        </p:nvSpPr>
        <p:spPr>
          <a:xfrm>
            <a:off x="8631957" y="6397527"/>
            <a:ext cx="10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end </a:t>
            </a:r>
            <a:r>
              <a:rPr lang="de-DE" dirty="0" err="1"/>
              <a:t>point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620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9" y="3402623"/>
            <a:ext cx="3240000" cy="3240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208" y="87923"/>
            <a:ext cx="3240000" cy="324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208" y="3402623"/>
            <a:ext cx="3240000" cy="324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9" y="87923"/>
            <a:ext cx="3240000" cy="324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47" y="782515"/>
            <a:ext cx="5240215" cy="524021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653907" y="2914979"/>
            <a:ext cx="63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DAPI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653907" y="6260137"/>
            <a:ext cx="672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SOX2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116163" y="2895950"/>
            <a:ext cx="511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Tuji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093484" y="630266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Ki67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1363778" y="5624476"/>
            <a:ext cx="783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merge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BD96215-FD3D-4472-B968-407F10BFCF13}"/>
              </a:ext>
            </a:extLst>
          </p:cNvPr>
          <p:cNvSpPr txBox="1"/>
          <p:nvPr/>
        </p:nvSpPr>
        <p:spPr>
          <a:xfrm>
            <a:off x="9811511" y="6400745"/>
            <a:ext cx="2134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BWCFF ACTB T120I</a:t>
            </a:r>
          </a:p>
        </p:txBody>
      </p:sp>
    </p:spTree>
    <p:extLst>
      <p:ext uri="{BB962C8B-B14F-4D97-AF65-F5344CB8AC3E}">
        <p14:creationId xmlns:p14="http://schemas.microsoft.com/office/powerpoint/2010/main" val="422036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8" y="3446584"/>
            <a:ext cx="3240000" cy="3240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561" y="114298"/>
            <a:ext cx="3240000" cy="324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561" y="3446584"/>
            <a:ext cx="3240000" cy="324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8" y="105507"/>
            <a:ext cx="3240000" cy="324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684" y="940774"/>
            <a:ext cx="5178671" cy="5178671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653907" y="2914979"/>
            <a:ext cx="63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DAPI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653907" y="6260137"/>
            <a:ext cx="672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SOX2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116163" y="2895950"/>
            <a:ext cx="511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Tuji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093484" y="630266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Ki67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1363778" y="5624476"/>
            <a:ext cx="783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merge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210C584-3577-4FD7-9F53-E5D6349B345D}"/>
              </a:ext>
            </a:extLst>
          </p:cNvPr>
          <p:cNvSpPr txBox="1"/>
          <p:nvPr/>
        </p:nvSpPr>
        <p:spPr>
          <a:xfrm>
            <a:off x="10089084" y="114298"/>
            <a:ext cx="1964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BWCFF ACTB T120I</a:t>
            </a:r>
          </a:p>
        </p:txBody>
      </p:sp>
    </p:spTree>
    <p:extLst>
      <p:ext uri="{BB962C8B-B14F-4D97-AF65-F5344CB8AC3E}">
        <p14:creationId xmlns:p14="http://schemas.microsoft.com/office/powerpoint/2010/main" val="890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836612" y="1322677"/>
            <a:ext cx="5157787" cy="397019"/>
          </a:xfrm>
        </p:spPr>
        <p:txBody>
          <a:bodyPr>
            <a:normAutofit lnSpcReduction="10000"/>
          </a:bodyPr>
          <a:lstStyle/>
          <a:p>
            <a:pPr algn="ctr"/>
            <a:r>
              <a:rPr lang="de-DE" dirty="0"/>
              <a:t>Control</a:t>
            </a:r>
          </a:p>
        </p:txBody>
      </p:sp>
      <p:pic>
        <p:nvPicPr>
          <p:cNvPr id="10" name="SC@3 (SC@3 Da7@1 Nr.1)_A3_1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5163" y="1720869"/>
            <a:ext cx="4904221" cy="4825962"/>
          </a:xfrm>
        </p:spPr>
      </p:pic>
      <p:sp>
        <p:nvSpPr>
          <p:cNvPr id="8" name="Textplatzhalter 7"/>
          <p:cNvSpPr>
            <a:spLocks noGrp="1"/>
          </p:cNvSpPr>
          <p:nvPr>
            <p:ph type="body" sz="quarter" idx="3"/>
          </p:nvPr>
        </p:nvSpPr>
        <p:spPr>
          <a:xfrm>
            <a:off x="6172200" y="1322677"/>
            <a:ext cx="5183188" cy="397019"/>
          </a:xfrm>
        </p:spPr>
        <p:txBody>
          <a:bodyPr>
            <a:normAutofit lnSpcReduction="10000"/>
          </a:bodyPr>
          <a:lstStyle/>
          <a:p>
            <a:pPr algn="ctr"/>
            <a:r>
              <a:rPr lang="de-DE" dirty="0"/>
              <a:t>ACTG1 p.Thr203Met</a:t>
            </a:r>
          </a:p>
        </p:txBody>
      </p:sp>
      <p:pic>
        <p:nvPicPr>
          <p:cNvPr id="11" name="Da7@1 (SC@3 Da7@1 Nr.1)_C4_1">
            <a:hlinkClick r:id="" action="ppaction://media"/>
          </p:cNvPr>
          <p:cNvPicPr>
            <a:picLocks noGrp="1" noChangeAspect="1"/>
          </p:cNvPicPr>
          <p:nvPr>
            <p:ph sz="quarter" idx="4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89385" y="1723426"/>
            <a:ext cx="4901623" cy="4823406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4780A92-5164-43C2-84FB-F9C5B089BBAE}"/>
              </a:ext>
            </a:extLst>
          </p:cNvPr>
          <p:cNvSpPr txBox="1"/>
          <p:nvPr/>
        </p:nvSpPr>
        <p:spPr>
          <a:xfrm>
            <a:off x="410694" y="118754"/>
            <a:ext cx="4692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3. BWCFF ACTG1 T203M</a:t>
            </a:r>
          </a:p>
        </p:txBody>
      </p:sp>
    </p:spTree>
    <p:extLst>
      <p:ext uri="{BB962C8B-B14F-4D97-AF65-F5344CB8AC3E}">
        <p14:creationId xmlns:p14="http://schemas.microsoft.com/office/powerpoint/2010/main" val="7295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68BE4452-B932-4507-AAA0-99C433A2D8A6}"/>
              </a:ext>
            </a:extLst>
          </p:cNvPr>
          <p:cNvSpPr txBox="1"/>
          <p:nvPr/>
        </p:nvSpPr>
        <p:spPr>
          <a:xfrm>
            <a:off x="410694" y="118754"/>
            <a:ext cx="4692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movie</a:t>
            </a:r>
            <a:r>
              <a:rPr lang="de-DE" dirty="0"/>
              <a:t> 3. BWCFF ACTG1 T203M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4B13933-CB60-4A04-878A-471FC7C76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4" y="902525"/>
            <a:ext cx="5400000" cy="540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9FD08BE-C8B8-4BB2-9506-675C87695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08" y="902525"/>
            <a:ext cx="5400000" cy="5400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9B44B50-CECB-4946-B6E6-3D68D3A93F15}"/>
              </a:ext>
            </a:extLst>
          </p:cNvPr>
          <p:cNvSpPr txBox="1"/>
          <p:nvPr/>
        </p:nvSpPr>
        <p:spPr>
          <a:xfrm>
            <a:off x="2803847" y="6397527"/>
            <a:ext cx="613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start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5D9D6DA-10D4-4AFA-92FC-0D8D97C64FB8}"/>
              </a:ext>
            </a:extLst>
          </p:cNvPr>
          <p:cNvSpPr txBox="1"/>
          <p:nvPr/>
        </p:nvSpPr>
        <p:spPr>
          <a:xfrm>
            <a:off x="8631957" y="6397527"/>
            <a:ext cx="10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end </a:t>
            </a:r>
            <a:r>
              <a:rPr lang="de-DE" dirty="0" err="1"/>
              <a:t>point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5684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Breitbild</PresentationFormat>
  <Paragraphs>43</Paragraphs>
  <Slides>11</Slides>
  <Notes>0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DiDonato, Nataliya</dc:creator>
  <cp:lastModifiedBy>Di Donato, Nataliya Prof. Dr.</cp:lastModifiedBy>
  <cp:revision>13</cp:revision>
  <dcterms:created xsi:type="dcterms:W3CDTF">2022-05-23T08:40:03Z</dcterms:created>
  <dcterms:modified xsi:type="dcterms:W3CDTF">2024-02-27T18:00:05Z</dcterms:modified>
</cp:coreProperties>
</file>