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54" r:id="rId2"/>
    <p:sldId id="355" r:id="rId3"/>
    <p:sldId id="356" r:id="rId4"/>
    <p:sldId id="358" r:id="rId5"/>
    <p:sldId id="262" r:id="rId6"/>
    <p:sldId id="257" r:id="rId7"/>
    <p:sldId id="360" r:id="rId8"/>
    <p:sldId id="3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07"/>
    <p:restoredTop sz="96327"/>
  </p:normalViewPr>
  <p:slideViewPr>
    <p:cSldViewPr snapToGrid="0" snapToObjects="1" showGuides="1">
      <p:cViewPr varScale="1">
        <p:scale>
          <a:sx n="123" d="100"/>
          <a:sy n="123" d="100"/>
        </p:scale>
        <p:origin x="560" y="184"/>
      </p:cViewPr>
      <p:guideLst>
        <p:guide orient="horz" pos="314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7D15A-1743-064B-9158-1E295C570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9DD120-878D-F54E-8737-89AEC69B50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AAAE5-4D4D-2E48-AC1F-516AB0DBF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450-A2B8-FD4C-BA4F-34B3AF5F818E}" type="datetimeFigureOut">
              <a:rPr lang="en-US" smtClean="0"/>
              <a:t>6/17/24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8423C-2F03-A148-B7B8-4CBF837FD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4AB02-A7F2-4240-B70E-CFAD8C219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F19C-AA59-B94F-BE1B-8CD3E545E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4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9A6E9-742C-9242-9270-24B374EA1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43F1C0-06BB-7144-A7B1-B330AD001B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5649E-0DD5-BC45-8116-A5EF26754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450-A2B8-FD4C-BA4F-34B3AF5F818E}" type="datetimeFigureOut">
              <a:rPr lang="en-US" smtClean="0"/>
              <a:t>6/17/24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2E312-DB59-DE4D-B47C-86D26998D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D6A73-6A15-774D-A799-8F7AD66C1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F19C-AA59-B94F-BE1B-8CD3E545E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68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7E5767-55AD-6746-85B2-60A65420E2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951EB0-B28C-2F44-B5A9-74F8E7CA56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A0A2F-9043-6B40-84AD-CE2B175DF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450-A2B8-FD4C-BA4F-34B3AF5F818E}" type="datetimeFigureOut">
              <a:rPr lang="en-US" smtClean="0"/>
              <a:t>6/17/24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8781D-97DE-9F42-9231-AD46E30A0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0016C-1D60-E24E-A2B8-F06EAE70A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F19C-AA59-B94F-BE1B-8CD3E545E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85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3EFA6-8EB9-9C44-B870-1B75C3AB5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74B2D-C6D2-A442-BF5E-AB29EFFD0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71B9E-24BF-2944-A3E5-1C7A0F4C6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450-A2B8-FD4C-BA4F-34B3AF5F818E}" type="datetimeFigureOut">
              <a:rPr lang="en-US" smtClean="0"/>
              <a:t>6/17/24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9D4F4-FFD0-2D49-96F5-3A5100F5D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8F6DF-ABDD-8448-BE1B-C2C28B747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F19C-AA59-B94F-BE1B-8CD3E545E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7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751F5-D398-6C46-AD77-AE3A2F184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DA13A-A698-564B-9A39-139EEF633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45F3F-2D2A-E242-ACCA-FEF92B370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450-A2B8-FD4C-BA4F-34B3AF5F818E}" type="datetimeFigureOut">
              <a:rPr lang="en-US" smtClean="0"/>
              <a:t>6/17/24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E7F14-ECB1-DE47-8A66-2D0234CE1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FE634-C4BA-FA4E-BF13-DCCDDA010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F19C-AA59-B94F-BE1B-8CD3E545E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5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CE803-4165-8C44-B48B-72C380375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B2D74-EE6D-ED48-8843-8405F3D0DD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B515C2-44A6-AE49-AE6E-922ED1FF7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DFBFA2-C084-534C-983D-D69C456F9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450-A2B8-FD4C-BA4F-34B3AF5F818E}" type="datetimeFigureOut">
              <a:rPr lang="en-US" smtClean="0"/>
              <a:t>6/17/24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B941A3-8835-1B45-8CC1-16CD3E0F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40CE93-3FDC-2145-AD79-32F64198C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F19C-AA59-B94F-BE1B-8CD3E545E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20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CAC2D-1988-794A-A6EB-99397AD9E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86558E-613B-F344-9A93-4889DF0A5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9190F9-660F-A341-A71C-5A48A4C683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593730-28CE-2C41-A6B2-FFA8910277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A62A2F-C197-364A-8770-02D13370E2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990155-6C46-F24B-AC87-F6D9A4DE2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450-A2B8-FD4C-BA4F-34B3AF5F818E}" type="datetimeFigureOut">
              <a:rPr lang="en-US" smtClean="0"/>
              <a:t>6/17/24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30830F-2C44-9242-ADD3-2B896E7B4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D07321-41C3-C740-8B77-AB984F81A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F19C-AA59-B94F-BE1B-8CD3E545E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98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C6F95-7B37-6D42-A19E-1F64CFB1C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1320F-10B4-6142-94E9-4084ED0D0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450-A2B8-FD4C-BA4F-34B3AF5F818E}" type="datetimeFigureOut">
              <a:rPr lang="en-US" smtClean="0"/>
              <a:t>6/17/24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A7EF49-ABFB-9D45-9E87-E4BB98AB9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BCDE06-AF70-BA49-89E3-C869A2647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F19C-AA59-B94F-BE1B-8CD3E545E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348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7B1189-D78E-0E43-B690-E69449E08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450-A2B8-FD4C-BA4F-34B3AF5F818E}" type="datetimeFigureOut">
              <a:rPr lang="en-US" smtClean="0"/>
              <a:t>6/17/24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D560AB-35A2-C048-B3AA-6A8E3FA28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09233F-8CE3-824D-84E1-66621BECE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F19C-AA59-B94F-BE1B-8CD3E545E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83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D91A6-6309-3443-B57D-B5BBCD02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0CEF1-4691-4444-A46A-DFEF0B8BF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742905-E9B3-6644-90AE-2083B3755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4AD941-6DCE-1E49-9B2A-B660CC033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450-A2B8-FD4C-BA4F-34B3AF5F818E}" type="datetimeFigureOut">
              <a:rPr lang="en-US" smtClean="0"/>
              <a:t>6/17/24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1AD313-B36C-D347-A5F2-EF62DDFA8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E221E0-746E-EB44-B104-0285BDB31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F19C-AA59-B94F-BE1B-8CD3E545E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354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8BCDD-D606-4541-A94D-FD9CED195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34B781-B1CE-3241-B662-743DB95CA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C75BCA-46B7-4C4B-9ED9-9FE668922B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6984BB-7777-4A4A-96C0-E279FEEDD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2450-A2B8-FD4C-BA4F-34B3AF5F818E}" type="datetimeFigureOut">
              <a:rPr lang="en-US" smtClean="0"/>
              <a:t>6/17/24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3901D1-2295-2F4C-99F3-A8C85907C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24B97C-1A7F-E04F-9F9A-566A70217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8F19C-AA59-B94F-BE1B-8CD3E545E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90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A7EF87-456B-2745-B3F7-EF9343C0F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654521-53A0-F146-A1F8-A5E499033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BC2C5-98B6-F54A-A092-8D50EB167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62450-A2B8-FD4C-BA4F-34B3AF5F818E}" type="datetimeFigureOut">
              <a:rPr lang="en-US" smtClean="0"/>
              <a:t>6/17/24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5A736-F170-BF47-AF9C-89065E01E8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3766B-E2F6-B640-BF47-5AAD5E2C58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8F19C-AA59-B94F-BE1B-8CD3E545E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891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5862593-BCC4-53E7-F644-CD8F80D0C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979" y="1496042"/>
            <a:ext cx="8433738" cy="328753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38E69003-F062-B848-822A-5D6520734DD4}"/>
              </a:ext>
            </a:extLst>
          </p:cNvPr>
          <p:cNvSpPr txBox="1">
            <a:spLocks/>
          </p:cNvSpPr>
          <p:nvPr/>
        </p:nvSpPr>
        <p:spPr>
          <a:xfrm>
            <a:off x="1665289" y="-389365"/>
            <a:ext cx="8915400" cy="99734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endParaRPr lang="en-US" sz="800" dirty="0">
              <a:solidFill>
                <a:srgbClr val="000000"/>
              </a:solidFill>
              <a:latin typeface="Avenir Next LT Pro"/>
            </a:endParaRPr>
          </a:p>
          <a:p>
            <a:pPr>
              <a:defRPr/>
            </a:pPr>
            <a:endParaRPr lang="en-US" sz="2250" dirty="0">
              <a:solidFill>
                <a:srgbClr val="000000"/>
              </a:solidFill>
              <a:latin typeface="Avenir Next LT Pro"/>
            </a:endParaRPr>
          </a:p>
          <a:p>
            <a:pPr>
              <a:defRPr/>
            </a:pPr>
            <a:endParaRPr lang="en-US" sz="2250" dirty="0">
              <a:solidFill>
                <a:srgbClr val="000000"/>
              </a:solidFill>
              <a:latin typeface="Avenir Next LT Pro"/>
            </a:endParaRPr>
          </a:p>
        </p:txBody>
      </p:sp>
      <p:sp>
        <p:nvSpPr>
          <p:cNvPr id="18434" name="TextBox 14">
            <a:extLst>
              <a:ext uri="{FF2B5EF4-FFF2-40B4-BE49-F238E27FC236}">
                <a16:creationId xmlns:a16="http://schemas.microsoft.com/office/drawing/2014/main" id="{0137BD50-A71A-0348-A4C1-56919F2AE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6077" y="328743"/>
            <a:ext cx="8964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1A-C</a:t>
            </a:r>
          </a:p>
        </p:txBody>
      </p:sp>
      <p:sp>
        <p:nvSpPr>
          <p:cNvPr id="18437" name="TextBox 25">
            <a:extLst>
              <a:ext uri="{FF2B5EF4-FFF2-40B4-BE49-F238E27FC236}">
                <a16:creationId xmlns:a16="http://schemas.microsoft.com/office/drawing/2014/main" id="{3478AF84-0F41-9B4C-9174-F7748D2C1F4E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0369632" y="2991202"/>
            <a:ext cx="439005" cy="49934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01D8134-3607-0848-85F2-4FA67CEDC041}"/>
              </a:ext>
            </a:extLst>
          </p:cNvPr>
          <p:cNvSpPr/>
          <p:nvPr/>
        </p:nvSpPr>
        <p:spPr>
          <a:xfrm>
            <a:off x="3222702" y="2025635"/>
            <a:ext cx="687660" cy="275793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6B40078-80AD-6948-9437-CC16EB060E76}"/>
              </a:ext>
            </a:extLst>
          </p:cNvPr>
          <p:cNvSpPr/>
          <p:nvPr/>
        </p:nvSpPr>
        <p:spPr>
          <a:xfrm>
            <a:off x="4559558" y="1993899"/>
            <a:ext cx="770726" cy="28214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5-Point Star 3">
            <a:extLst>
              <a:ext uri="{FF2B5EF4-FFF2-40B4-BE49-F238E27FC236}">
                <a16:creationId xmlns:a16="http://schemas.microsoft.com/office/drawing/2014/main" id="{E42A629E-E95A-6D4A-BA3E-A33C32493289}"/>
              </a:ext>
            </a:extLst>
          </p:cNvPr>
          <p:cNvSpPr/>
          <p:nvPr/>
        </p:nvSpPr>
        <p:spPr>
          <a:xfrm>
            <a:off x="4314039" y="2323607"/>
            <a:ext cx="207808" cy="22520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5-Point Star 37">
            <a:extLst>
              <a:ext uri="{FF2B5EF4-FFF2-40B4-BE49-F238E27FC236}">
                <a16:creationId xmlns:a16="http://schemas.microsoft.com/office/drawing/2014/main" id="{4FB82B0B-A562-2C4A-8B73-F2B4FA95C66F}"/>
              </a:ext>
            </a:extLst>
          </p:cNvPr>
          <p:cNvSpPr/>
          <p:nvPr/>
        </p:nvSpPr>
        <p:spPr>
          <a:xfrm>
            <a:off x="967776" y="5068824"/>
            <a:ext cx="207808" cy="225201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FBA42A-2B27-4A49-8819-544F631D2F46}"/>
              </a:ext>
            </a:extLst>
          </p:cNvPr>
          <p:cNvSpPr txBox="1"/>
          <p:nvPr/>
        </p:nvSpPr>
        <p:spPr>
          <a:xfrm>
            <a:off x="1311848" y="5038222"/>
            <a:ext cx="6123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Excluded in the analysis as CTP was outlier in </a:t>
            </a:r>
            <a:r>
              <a:rPr lang="en-US" sz="1400" dirty="0" err="1">
                <a:latin typeface="Helvetica" pitchFamily="2" charset="0"/>
              </a:rPr>
              <a:t>Graphpad</a:t>
            </a:r>
            <a:r>
              <a:rPr lang="en-US" sz="1400" dirty="0">
                <a:latin typeface="Helvetica" pitchFamily="2" charset="0"/>
              </a:rPr>
              <a:t> Prism outlier test.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99F35FA-DAB4-2840-B163-5BC88B47C1CE}"/>
              </a:ext>
            </a:extLst>
          </p:cNvPr>
          <p:cNvSpPr/>
          <p:nvPr/>
        </p:nvSpPr>
        <p:spPr>
          <a:xfrm>
            <a:off x="914266" y="5579928"/>
            <a:ext cx="335664" cy="2222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68BA3F8-7302-1643-A64F-76EB04B6AA17}"/>
              </a:ext>
            </a:extLst>
          </p:cNvPr>
          <p:cNvSpPr txBox="1"/>
          <p:nvPr/>
        </p:nvSpPr>
        <p:spPr>
          <a:xfrm>
            <a:off x="1311848" y="5537174"/>
            <a:ext cx="2860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Representative blot for final figure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EB1E4B-54DE-9B8D-2B99-22B964994AD2}"/>
              </a:ext>
            </a:extLst>
          </p:cNvPr>
          <p:cNvSpPr/>
          <p:nvPr/>
        </p:nvSpPr>
        <p:spPr>
          <a:xfrm>
            <a:off x="7435704" y="3240872"/>
            <a:ext cx="738478" cy="56912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BE1A04-B4CC-53B4-6883-21E3A4EC2C13}"/>
              </a:ext>
            </a:extLst>
          </p:cNvPr>
          <p:cNvSpPr/>
          <p:nvPr/>
        </p:nvSpPr>
        <p:spPr>
          <a:xfrm>
            <a:off x="8783649" y="3240872"/>
            <a:ext cx="855651" cy="56912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>
            <a:extLst>
              <a:ext uri="{FF2B5EF4-FFF2-40B4-BE49-F238E27FC236}">
                <a16:creationId xmlns:a16="http://schemas.microsoft.com/office/drawing/2014/main" id="{B159E84E-56C5-3939-E8EA-7D7B18BD1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6643" y="1753488"/>
            <a:ext cx="6125429" cy="2827121"/>
          </a:xfrm>
          <a:prstGeom prst="rect">
            <a:avLst/>
          </a:prstGeom>
        </p:spPr>
      </p:pic>
      <p:sp>
        <p:nvSpPr>
          <p:cNvPr id="6" name="TextBox 14">
            <a:extLst>
              <a:ext uri="{FF2B5EF4-FFF2-40B4-BE49-F238E27FC236}">
                <a16:creationId xmlns:a16="http://schemas.microsoft.com/office/drawing/2014/main" id="{67A60CF6-E1D3-EEE2-0C20-B137C0D1D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3694" y="114635"/>
            <a:ext cx="8964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1D-F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D39EFC-B565-DAB4-1995-BB64672926FB}"/>
              </a:ext>
            </a:extLst>
          </p:cNvPr>
          <p:cNvSpPr txBox="1"/>
          <p:nvPr/>
        </p:nvSpPr>
        <p:spPr>
          <a:xfrm rot="16200000">
            <a:off x="906654" y="1091119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sham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DBEE06-CA67-BD5E-3A1D-7E894C816F71}"/>
              </a:ext>
            </a:extLst>
          </p:cNvPr>
          <p:cNvSpPr txBox="1"/>
          <p:nvPr/>
        </p:nvSpPr>
        <p:spPr>
          <a:xfrm rot="16200000">
            <a:off x="2141285" y="120573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MI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BE2991-0280-F181-25A4-2C7B6BCE3FEA}"/>
              </a:ext>
            </a:extLst>
          </p:cNvPr>
          <p:cNvSpPr txBox="1"/>
          <p:nvPr/>
        </p:nvSpPr>
        <p:spPr>
          <a:xfrm rot="16200000">
            <a:off x="1644020" y="1091119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sham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E89D45-9B7D-9726-4E44-76ABE59DBD72}"/>
              </a:ext>
            </a:extLst>
          </p:cNvPr>
          <p:cNvSpPr txBox="1"/>
          <p:nvPr/>
        </p:nvSpPr>
        <p:spPr>
          <a:xfrm rot="16200000">
            <a:off x="1384384" y="120573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MI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1BC1B0-F303-8F83-8046-E0D7FA323FEF}"/>
              </a:ext>
            </a:extLst>
          </p:cNvPr>
          <p:cNvSpPr txBox="1"/>
          <p:nvPr/>
        </p:nvSpPr>
        <p:spPr>
          <a:xfrm rot="16200000">
            <a:off x="2358170" y="1091119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sham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4B42AB-4DC6-6F93-2B3B-EA76A9821260}"/>
              </a:ext>
            </a:extLst>
          </p:cNvPr>
          <p:cNvSpPr txBox="1"/>
          <p:nvPr/>
        </p:nvSpPr>
        <p:spPr>
          <a:xfrm rot="16200000">
            <a:off x="3592801" y="120573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MI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BF2772-7934-CFDB-DCC6-5906912CCE1B}"/>
              </a:ext>
            </a:extLst>
          </p:cNvPr>
          <p:cNvSpPr txBox="1"/>
          <p:nvPr/>
        </p:nvSpPr>
        <p:spPr>
          <a:xfrm rot="16200000">
            <a:off x="3095536" y="1091119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sham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DECEF9-325D-DDF1-A524-EDC1720CE92C}"/>
              </a:ext>
            </a:extLst>
          </p:cNvPr>
          <p:cNvSpPr txBox="1"/>
          <p:nvPr/>
        </p:nvSpPr>
        <p:spPr>
          <a:xfrm rot="16200000">
            <a:off x="2835900" y="120573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MI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98E506-06E5-531C-66EF-93DDDB567C54}"/>
              </a:ext>
            </a:extLst>
          </p:cNvPr>
          <p:cNvSpPr txBox="1"/>
          <p:nvPr/>
        </p:nvSpPr>
        <p:spPr>
          <a:xfrm>
            <a:off x="-27986" y="1800289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100kDa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0DE139-37AE-A248-7C65-36D23803AD6A}"/>
              </a:ext>
            </a:extLst>
          </p:cNvPr>
          <p:cNvSpPr txBox="1"/>
          <p:nvPr/>
        </p:nvSpPr>
        <p:spPr>
          <a:xfrm>
            <a:off x="56973" y="1978419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8DA6D3-AB21-83EC-DBE7-D5C026E5E930}"/>
              </a:ext>
            </a:extLst>
          </p:cNvPr>
          <p:cNvSpPr txBox="1"/>
          <p:nvPr/>
        </p:nvSpPr>
        <p:spPr>
          <a:xfrm>
            <a:off x="56973" y="2445711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50kDa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5C36DE3-B11D-956E-1DFB-CD901F85900C}"/>
              </a:ext>
            </a:extLst>
          </p:cNvPr>
          <p:cNvSpPr txBox="1"/>
          <p:nvPr/>
        </p:nvSpPr>
        <p:spPr>
          <a:xfrm>
            <a:off x="56973" y="2747256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91D0BC-85C7-0B41-F10F-0F1FB52C3097}"/>
              </a:ext>
            </a:extLst>
          </p:cNvPr>
          <p:cNvSpPr txBox="1"/>
          <p:nvPr/>
        </p:nvSpPr>
        <p:spPr>
          <a:xfrm>
            <a:off x="36971" y="3184865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25kDa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BF7D9A-67D6-116E-E85F-9C1CCCC6D0BF}"/>
              </a:ext>
            </a:extLst>
          </p:cNvPr>
          <p:cNvSpPr txBox="1"/>
          <p:nvPr/>
        </p:nvSpPr>
        <p:spPr>
          <a:xfrm>
            <a:off x="56973" y="4252811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FF6FBF-544C-DDF6-B72F-F54B13859A43}"/>
              </a:ext>
            </a:extLst>
          </p:cNvPr>
          <p:cNvSpPr txBox="1"/>
          <p:nvPr/>
        </p:nvSpPr>
        <p:spPr>
          <a:xfrm>
            <a:off x="4005444" y="1822656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JPH2-FL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88084A-61FA-9ABE-2279-61ED19DA28FD}"/>
              </a:ext>
            </a:extLst>
          </p:cNvPr>
          <p:cNvSpPr txBox="1"/>
          <p:nvPr/>
        </p:nvSpPr>
        <p:spPr>
          <a:xfrm>
            <a:off x="4016835" y="3161679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JPH2-CTP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32523D4-1A4F-C1D5-9994-BC399CD4F542}"/>
              </a:ext>
            </a:extLst>
          </p:cNvPr>
          <p:cNvSpPr txBox="1"/>
          <p:nvPr/>
        </p:nvSpPr>
        <p:spPr>
          <a:xfrm>
            <a:off x="4016835" y="4390923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GAPDH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A497086-166B-1AEF-3918-58A5CD172CE8}"/>
              </a:ext>
            </a:extLst>
          </p:cNvPr>
          <p:cNvSpPr txBox="1"/>
          <p:nvPr/>
        </p:nvSpPr>
        <p:spPr>
          <a:xfrm rot="16200000">
            <a:off x="5518014" y="134901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sham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E1291DA-539E-31BD-4B99-0726D2FA1A6F}"/>
              </a:ext>
            </a:extLst>
          </p:cNvPr>
          <p:cNvSpPr txBox="1"/>
          <p:nvPr/>
        </p:nvSpPr>
        <p:spPr>
          <a:xfrm rot="16200000">
            <a:off x="6423685" y="134901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sham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AADA9D1-BC51-E820-B510-DCEBEEE33D9C}"/>
              </a:ext>
            </a:extLst>
          </p:cNvPr>
          <p:cNvSpPr txBox="1"/>
          <p:nvPr/>
        </p:nvSpPr>
        <p:spPr>
          <a:xfrm rot="16200000">
            <a:off x="6093664" y="134901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sham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9B82A7D-8C97-D048-6607-D880CEE1A337}"/>
              </a:ext>
            </a:extLst>
          </p:cNvPr>
          <p:cNvSpPr txBox="1"/>
          <p:nvPr/>
        </p:nvSpPr>
        <p:spPr>
          <a:xfrm rot="16200000">
            <a:off x="5925765" y="146362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MI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BACE34A-E3C8-931A-DA07-9BC3CB43E98A}"/>
              </a:ext>
            </a:extLst>
          </p:cNvPr>
          <p:cNvSpPr txBox="1"/>
          <p:nvPr/>
        </p:nvSpPr>
        <p:spPr>
          <a:xfrm rot="16200000">
            <a:off x="6827816" y="146362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MI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C327B72-AC1A-C260-BBCA-D295F90352B6}"/>
              </a:ext>
            </a:extLst>
          </p:cNvPr>
          <p:cNvSpPr txBox="1"/>
          <p:nvPr/>
        </p:nvSpPr>
        <p:spPr>
          <a:xfrm rot="16200000">
            <a:off x="7758989" y="146362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MI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456583A-6D35-0C44-557E-F7D0FB143424}"/>
              </a:ext>
            </a:extLst>
          </p:cNvPr>
          <p:cNvSpPr txBox="1"/>
          <p:nvPr/>
        </p:nvSpPr>
        <p:spPr>
          <a:xfrm rot="16200000">
            <a:off x="7314354" y="134901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sham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B53AAFE-325E-95F0-6B07-83016BF7DFED}"/>
              </a:ext>
            </a:extLst>
          </p:cNvPr>
          <p:cNvSpPr txBox="1"/>
          <p:nvPr/>
        </p:nvSpPr>
        <p:spPr>
          <a:xfrm rot="16200000">
            <a:off x="7151969" y="146362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MI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508CED-FB45-49A0-6819-939C414DA93B}"/>
              </a:ext>
            </a:extLst>
          </p:cNvPr>
          <p:cNvSpPr txBox="1"/>
          <p:nvPr/>
        </p:nvSpPr>
        <p:spPr>
          <a:xfrm rot="16200000">
            <a:off x="8489228" y="142161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sham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D41C2AF-D6FF-A606-D681-64029CFE396A}"/>
              </a:ext>
            </a:extLst>
          </p:cNvPr>
          <p:cNvSpPr txBox="1"/>
          <p:nvPr/>
        </p:nvSpPr>
        <p:spPr>
          <a:xfrm rot="16200000">
            <a:off x="9469010" y="153622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MI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F244955-EA4E-5EDF-4962-E00215AFE6B8}"/>
              </a:ext>
            </a:extLst>
          </p:cNvPr>
          <p:cNvSpPr txBox="1"/>
          <p:nvPr/>
        </p:nvSpPr>
        <p:spPr>
          <a:xfrm rot="16200000">
            <a:off x="9179492" y="153622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MI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D93294A-8FE2-60B1-C535-D131F5020FA0}"/>
              </a:ext>
            </a:extLst>
          </p:cNvPr>
          <p:cNvSpPr txBox="1"/>
          <p:nvPr/>
        </p:nvSpPr>
        <p:spPr>
          <a:xfrm rot="16200000">
            <a:off x="8781620" y="142161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sham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844AE14-CCCD-6CA0-A1B4-4C6780AB47A7}"/>
              </a:ext>
            </a:extLst>
          </p:cNvPr>
          <p:cNvSpPr txBox="1"/>
          <p:nvPr/>
        </p:nvSpPr>
        <p:spPr>
          <a:xfrm rot="16200000">
            <a:off x="9650172" y="142161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sham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F455A9D-A729-6048-F3D8-0B568FACB308}"/>
              </a:ext>
            </a:extLst>
          </p:cNvPr>
          <p:cNvSpPr txBox="1"/>
          <p:nvPr/>
        </p:nvSpPr>
        <p:spPr>
          <a:xfrm rot="16200000">
            <a:off x="10618104" y="153622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MI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C735CB8-F099-1649-61BA-E189F84F98A2}"/>
              </a:ext>
            </a:extLst>
          </p:cNvPr>
          <p:cNvSpPr txBox="1"/>
          <p:nvPr/>
        </p:nvSpPr>
        <p:spPr>
          <a:xfrm rot="16200000">
            <a:off x="10201229" y="1421610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sham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4F8BAD3-FE11-B513-C278-A97CAF133524}"/>
              </a:ext>
            </a:extLst>
          </p:cNvPr>
          <p:cNvSpPr txBox="1"/>
          <p:nvPr/>
        </p:nvSpPr>
        <p:spPr>
          <a:xfrm rot="16200000">
            <a:off x="10022077" y="153622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MI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3EC786F-E3C6-64EA-1036-BF880DC03B7A}"/>
              </a:ext>
            </a:extLst>
          </p:cNvPr>
          <p:cNvSpPr txBox="1"/>
          <p:nvPr/>
        </p:nvSpPr>
        <p:spPr>
          <a:xfrm>
            <a:off x="4816467" y="1998996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100kDa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BC3BC5-E103-F346-5E81-6D6F47DBE650}"/>
              </a:ext>
            </a:extLst>
          </p:cNvPr>
          <p:cNvSpPr txBox="1"/>
          <p:nvPr/>
        </p:nvSpPr>
        <p:spPr>
          <a:xfrm>
            <a:off x="4901426" y="2183525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1ED36-58F5-666A-D494-5C29BDDB36CC}"/>
              </a:ext>
            </a:extLst>
          </p:cNvPr>
          <p:cNvSpPr txBox="1"/>
          <p:nvPr/>
        </p:nvSpPr>
        <p:spPr>
          <a:xfrm>
            <a:off x="4901426" y="2947499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25kDa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FCE10E0-A827-D01C-D675-2990F140701B}"/>
              </a:ext>
            </a:extLst>
          </p:cNvPr>
          <p:cNvSpPr txBox="1"/>
          <p:nvPr/>
        </p:nvSpPr>
        <p:spPr>
          <a:xfrm>
            <a:off x="4901426" y="3975812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294E20B-3309-7E93-B011-B93B3BD4E54B}"/>
              </a:ext>
            </a:extLst>
          </p:cNvPr>
          <p:cNvSpPr txBox="1"/>
          <p:nvPr/>
        </p:nvSpPr>
        <p:spPr>
          <a:xfrm>
            <a:off x="11192670" y="2044199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JPH2-FL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4B44C47-7590-F30A-7896-71C71C24D3DB}"/>
              </a:ext>
            </a:extLst>
          </p:cNvPr>
          <p:cNvSpPr txBox="1"/>
          <p:nvPr/>
        </p:nvSpPr>
        <p:spPr>
          <a:xfrm>
            <a:off x="11304372" y="2918595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JPH2-CTP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D76B397-58D3-B133-2752-430F6C3A5BEF}"/>
              </a:ext>
            </a:extLst>
          </p:cNvPr>
          <p:cNvSpPr txBox="1"/>
          <p:nvPr/>
        </p:nvSpPr>
        <p:spPr>
          <a:xfrm>
            <a:off x="11300212" y="4069991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GAPDH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ECC7C8-C117-08D3-0771-985A239EABB4}"/>
              </a:ext>
            </a:extLst>
          </p:cNvPr>
          <p:cNvSpPr/>
          <p:nvPr/>
        </p:nvSpPr>
        <p:spPr>
          <a:xfrm>
            <a:off x="815898" y="6227024"/>
            <a:ext cx="335664" cy="2222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9022637-18DC-CE28-DBD4-B08E2CD719F4}"/>
              </a:ext>
            </a:extLst>
          </p:cNvPr>
          <p:cNvSpPr txBox="1"/>
          <p:nvPr/>
        </p:nvSpPr>
        <p:spPr>
          <a:xfrm>
            <a:off x="1213480" y="6184270"/>
            <a:ext cx="2860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Representative blot for final figure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C10AF6AC-EFDC-F814-A22C-4C0E86756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040" y="1522327"/>
            <a:ext cx="33782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413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0EF60C2-8626-021D-AEA6-A68758FDB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063" y="3974278"/>
            <a:ext cx="6413500" cy="26797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42CAC38-B591-5C9D-B24F-B399F1236D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5633"/>
          <a:stretch/>
        </p:blipFill>
        <p:spPr>
          <a:xfrm>
            <a:off x="2860604" y="773006"/>
            <a:ext cx="5943600" cy="3093284"/>
          </a:xfrm>
          <a:prstGeom prst="rect">
            <a:avLst/>
          </a:prstGeom>
        </p:spPr>
      </p:pic>
      <p:sp>
        <p:nvSpPr>
          <p:cNvPr id="4" name="TextBox 14">
            <a:extLst>
              <a:ext uri="{FF2B5EF4-FFF2-40B4-BE49-F238E27FC236}">
                <a16:creationId xmlns:a16="http://schemas.microsoft.com/office/drawing/2014/main" id="{B699347B-786A-E4E4-45F8-86D026CD59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805" y="33832"/>
            <a:ext cx="8964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2F-G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92BF47-4DEF-113F-4A9C-4FAB22ED2BDC}"/>
              </a:ext>
            </a:extLst>
          </p:cNvPr>
          <p:cNvSpPr txBox="1"/>
          <p:nvPr/>
        </p:nvSpPr>
        <p:spPr>
          <a:xfrm>
            <a:off x="2458443" y="1436193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100kDa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15D43A-D972-5499-1BF7-EF6B89AF4CC6}"/>
              </a:ext>
            </a:extLst>
          </p:cNvPr>
          <p:cNvSpPr txBox="1"/>
          <p:nvPr/>
        </p:nvSpPr>
        <p:spPr>
          <a:xfrm>
            <a:off x="2543402" y="1653677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2FFF01-6476-617C-8C19-F1EF26B6AB95}"/>
              </a:ext>
            </a:extLst>
          </p:cNvPr>
          <p:cNvSpPr txBox="1"/>
          <p:nvPr/>
        </p:nvSpPr>
        <p:spPr>
          <a:xfrm>
            <a:off x="2543049" y="2009660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50kDa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2CFBBE-FD13-583D-8E20-ADC253361689}"/>
              </a:ext>
            </a:extLst>
          </p:cNvPr>
          <p:cNvSpPr txBox="1"/>
          <p:nvPr/>
        </p:nvSpPr>
        <p:spPr>
          <a:xfrm>
            <a:off x="2543049" y="2329185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C8E18B-27D0-5DDE-DE51-B9DCD7E25422}"/>
              </a:ext>
            </a:extLst>
          </p:cNvPr>
          <p:cNvSpPr txBox="1"/>
          <p:nvPr/>
        </p:nvSpPr>
        <p:spPr>
          <a:xfrm>
            <a:off x="2543049" y="2703375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25kDa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D05146-4BF7-09BF-B5AA-751FFF969F9C}"/>
              </a:ext>
            </a:extLst>
          </p:cNvPr>
          <p:cNvSpPr txBox="1"/>
          <p:nvPr/>
        </p:nvSpPr>
        <p:spPr>
          <a:xfrm>
            <a:off x="2408633" y="4441405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100kDa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796C2C-B0B9-1246-9286-A5DA148244E0}"/>
              </a:ext>
            </a:extLst>
          </p:cNvPr>
          <p:cNvSpPr txBox="1"/>
          <p:nvPr/>
        </p:nvSpPr>
        <p:spPr>
          <a:xfrm>
            <a:off x="2493592" y="4631274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B529AA-9934-D098-D3A6-D62F3B0FD8E2}"/>
              </a:ext>
            </a:extLst>
          </p:cNvPr>
          <p:cNvSpPr txBox="1"/>
          <p:nvPr/>
        </p:nvSpPr>
        <p:spPr>
          <a:xfrm>
            <a:off x="2493592" y="5039756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50kDa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2902FC-A326-E4D5-C02D-A122CDE6BD86}"/>
              </a:ext>
            </a:extLst>
          </p:cNvPr>
          <p:cNvSpPr txBox="1"/>
          <p:nvPr/>
        </p:nvSpPr>
        <p:spPr>
          <a:xfrm>
            <a:off x="2493592" y="5373695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FAC97B-B14C-C209-9387-5564DB7E049C}"/>
              </a:ext>
            </a:extLst>
          </p:cNvPr>
          <p:cNvSpPr txBox="1"/>
          <p:nvPr/>
        </p:nvSpPr>
        <p:spPr>
          <a:xfrm>
            <a:off x="2493592" y="5784670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25kDa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8CB935-22B2-767E-7C61-99C56FC104E6}"/>
              </a:ext>
            </a:extLst>
          </p:cNvPr>
          <p:cNvSpPr txBox="1"/>
          <p:nvPr/>
        </p:nvSpPr>
        <p:spPr>
          <a:xfrm rot="16200000">
            <a:off x="3085046" y="879876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5FDAA4-FFDE-4566-1551-6F14A47CE033}"/>
              </a:ext>
            </a:extLst>
          </p:cNvPr>
          <p:cNvSpPr txBox="1"/>
          <p:nvPr/>
        </p:nvSpPr>
        <p:spPr>
          <a:xfrm rot="16200000">
            <a:off x="3238071" y="833999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5B55D38-46E7-F213-83FA-83038C69AA0C}"/>
              </a:ext>
            </a:extLst>
          </p:cNvPr>
          <p:cNvSpPr txBox="1"/>
          <p:nvPr/>
        </p:nvSpPr>
        <p:spPr>
          <a:xfrm rot="16200000">
            <a:off x="3739982" y="948613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4B6C9C-35D7-48E9-0C90-2C0DE17C33AA}"/>
              </a:ext>
            </a:extLst>
          </p:cNvPr>
          <p:cNvSpPr txBox="1"/>
          <p:nvPr/>
        </p:nvSpPr>
        <p:spPr>
          <a:xfrm rot="16200000">
            <a:off x="3597467" y="994491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74BC61-4A60-6A06-12EB-F374C7F8A738}"/>
              </a:ext>
            </a:extLst>
          </p:cNvPr>
          <p:cNvSpPr txBox="1"/>
          <p:nvPr/>
        </p:nvSpPr>
        <p:spPr>
          <a:xfrm rot="16200000">
            <a:off x="3880658" y="879876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1A2C2D-F5FA-4AF3-F565-12AC7FCC41B2}"/>
              </a:ext>
            </a:extLst>
          </p:cNvPr>
          <p:cNvSpPr txBox="1"/>
          <p:nvPr/>
        </p:nvSpPr>
        <p:spPr>
          <a:xfrm rot="16200000">
            <a:off x="4033683" y="833999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56A96FC-1DCD-1751-1CAA-B7EF5EF98841}"/>
              </a:ext>
            </a:extLst>
          </p:cNvPr>
          <p:cNvSpPr txBox="1"/>
          <p:nvPr/>
        </p:nvSpPr>
        <p:spPr>
          <a:xfrm rot="16200000">
            <a:off x="4519829" y="948613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BF9E92E-0023-6A70-4BBA-1DE459D27D46}"/>
              </a:ext>
            </a:extLst>
          </p:cNvPr>
          <p:cNvSpPr txBox="1"/>
          <p:nvPr/>
        </p:nvSpPr>
        <p:spPr>
          <a:xfrm rot="16200000">
            <a:off x="4393079" y="994491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8D1C35E-A152-EAA5-C279-0380DFA939D5}"/>
              </a:ext>
            </a:extLst>
          </p:cNvPr>
          <p:cNvSpPr txBox="1"/>
          <p:nvPr/>
        </p:nvSpPr>
        <p:spPr>
          <a:xfrm rot="16200000">
            <a:off x="4626301" y="879876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BF1C3C-4150-4FCD-190F-1A3451679C5F}"/>
              </a:ext>
            </a:extLst>
          </p:cNvPr>
          <p:cNvSpPr txBox="1"/>
          <p:nvPr/>
        </p:nvSpPr>
        <p:spPr>
          <a:xfrm rot="16200000">
            <a:off x="4779326" y="833999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3F95D5-EDAC-8CA2-C6C3-51DEB3D29B2D}"/>
              </a:ext>
            </a:extLst>
          </p:cNvPr>
          <p:cNvSpPr txBox="1"/>
          <p:nvPr/>
        </p:nvSpPr>
        <p:spPr>
          <a:xfrm rot="16200000">
            <a:off x="5275982" y="948613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90C4F61-CB7B-E6CA-BFAD-FD9701D2B1C3}"/>
              </a:ext>
            </a:extLst>
          </p:cNvPr>
          <p:cNvSpPr txBox="1"/>
          <p:nvPr/>
        </p:nvSpPr>
        <p:spPr>
          <a:xfrm rot="16200000">
            <a:off x="5117702" y="994491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9470A1-EE33-B776-1F31-B0618EDC945C}"/>
              </a:ext>
            </a:extLst>
          </p:cNvPr>
          <p:cNvSpPr txBox="1"/>
          <p:nvPr/>
        </p:nvSpPr>
        <p:spPr>
          <a:xfrm rot="16200000">
            <a:off x="6180213" y="823427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A05F3EB-389B-965D-A47A-882B74B31ECB}"/>
              </a:ext>
            </a:extLst>
          </p:cNvPr>
          <p:cNvSpPr txBox="1"/>
          <p:nvPr/>
        </p:nvSpPr>
        <p:spPr>
          <a:xfrm rot="16200000">
            <a:off x="6333238" y="777550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0980A7-5D2C-A38A-6A00-085EEFEB9DFF}"/>
              </a:ext>
            </a:extLst>
          </p:cNvPr>
          <p:cNvSpPr txBox="1"/>
          <p:nvPr/>
        </p:nvSpPr>
        <p:spPr>
          <a:xfrm rot="16200000">
            <a:off x="6835149" y="892164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C05879-1275-2AF0-8722-AB6F499A5E2F}"/>
              </a:ext>
            </a:extLst>
          </p:cNvPr>
          <p:cNvSpPr txBox="1"/>
          <p:nvPr/>
        </p:nvSpPr>
        <p:spPr>
          <a:xfrm rot="16200000">
            <a:off x="6692634" y="938042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73B6E4E-073B-8F07-43D1-3B005EAE27E9}"/>
              </a:ext>
            </a:extLst>
          </p:cNvPr>
          <p:cNvSpPr txBox="1"/>
          <p:nvPr/>
        </p:nvSpPr>
        <p:spPr>
          <a:xfrm rot="16200000">
            <a:off x="6975825" y="823427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6C2928F-7521-4DCA-4701-C623EC519C94}"/>
              </a:ext>
            </a:extLst>
          </p:cNvPr>
          <p:cNvSpPr txBox="1"/>
          <p:nvPr/>
        </p:nvSpPr>
        <p:spPr>
          <a:xfrm rot="16200000">
            <a:off x="7128850" y="777550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9E5CB61-A0E5-940E-7D3F-3372743C9B4F}"/>
              </a:ext>
            </a:extLst>
          </p:cNvPr>
          <p:cNvSpPr txBox="1"/>
          <p:nvPr/>
        </p:nvSpPr>
        <p:spPr>
          <a:xfrm rot="16200000">
            <a:off x="7614996" y="892164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EFAA046-92EA-801E-7EBD-2043B95BECD0}"/>
              </a:ext>
            </a:extLst>
          </p:cNvPr>
          <p:cNvSpPr txBox="1"/>
          <p:nvPr/>
        </p:nvSpPr>
        <p:spPr>
          <a:xfrm rot="16200000">
            <a:off x="7488246" y="938042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F39075D-2CC1-15F7-8781-8E5FC686252D}"/>
              </a:ext>
            </a:extLst>
          </p:cNvPr>
          <p:cNvSpPr txBox="1"/>
          <p:nvPr/>
        </p:nvSpPr>
        <p:spPr>
          <a:xfrm>
            <a:off x="8781027" y="1874911"/>
            <a:ext cx="895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JPH2 Ab2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7E3AA3B-3792-E896-407B-A7D963B0B069}"/>
              </a:ext>
            </a:extLst>
          </p:cNvPr>
          <p:cNvSpPr txBox="1"/>
          <p:nvPr/>
        </p:nvSpPr>
        <p:spPr>
          <a:xfrm>
            <a:off x="8781027" y="4336842"/>
            <a:ext cx="1151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Total protein </a:t>
            </a:r>
          </a:p>
          <a:p>
            <a:r>
              <a:rPr lang="en-US" sz="1200" b="1" dirty="0">
                <a:latin typeface="Helvetica" pitchFamily="2" charset="0"/>
              </a:rPr>
              <a:t>stain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66AE7B-C0F1-F8B0-DAA8-E355C1ECBB6D}"/>
              </a:ext>
            </a:extLst>
          </p:cNvPr>
          <p:cNvSpPr/>
          <p:nvPr/>
        </p:nvSpPr>
        <p:spPr>
          <a:xfrm>
            <a:off x="8665957" y="263151"/>
            <a:ext cx="335664" cy="2222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54BC47-1816-C050-33CC-D3A97951CD11}"/>
              </a:ext>
            </a:extLst>
          </p:cNvPr>
          <p:cNvSpPr txBox="1"/>
          <p:nvPr/>
        </p:nvSpPr>
        <p:spPr>
          <a:xfrm>
            <a:off x="9063539" y="220397"/>
            <a:ext cx="2860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Representative blot for final figure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A48B2-175B-3D7C-0242-6874D9EACDAD}"/>
              </a:ext>
            </a:extLst>
          </p:cNvPr>
          <p:cNvSpPr/>
          <p:nvPr/>
        </p:nvSpPr>
        <p:spPr>
          <a:xfrm>
            <a:off x="3999600" y="4867200"/>
            <a:ext cx="893158" cy="13248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74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6416E-D5F6-ACFE-A6DA-C888656DBD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13207ADD-E2A3-EB9A-5BB8-DE30005DC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7116" y="1524292"/>
            <a:ext cx="5422900" cy="2933700"/>
          </a:xfrm>
          <a:prstGeom prst="rect">
            <a:avLst/>
          </a:prstGeom>
        </p:spPr>
      </p:pic>
      <p:sp>
        <p:nvSpPr>
          <p:cNvPr id="3" name="TextBox 14">
            <a:extLst>
              <a:ext uri="{FF2B5EF4-FFF2-40B4-BE49-F238E27FC236}">
                <a16:creationId xmlns:a16="http://schemas.microsoft.com/office/drawing/2014/main" id="{6AA39DC9-84E6-9DA3-678A-BFFA79BEA3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3694" y="118423"/>
            <a:ext cx="8964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6E-F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139F2F-23EB-FDE0-716F-871808ED51E1}"/>
              </a:ext>
            </a:extLst>
          </p:cNvPr>
          <p:cNvSpPr txBox="1"/>
          <p:nvPr/>
        </p:nvSpPr>
        <p:spPr>
          <a:xfrm rot="16200000">
            <a:off x="3234926" y="923552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AC9E02-60B2-28F6-CA7B-5EC6E0788A3B}"/>
              </a:ext>
            </a:extLst>
          </p:cNvPr>
          <p:cNvSpPr txBox="1"/>
          <p:nvPr/>
        </p:nvSpPr>
        <p:spPr>
          <a:xfrm rot="16200000">
            <a:off x="3454667" y="944391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E1F36C-2DFE-E263-5A34-B74B3D5A305A}"/>
              </a:ext>
            </a:extLst>
          </p:cNvPr>
          <p:cNvSpPr txBox="1"/>
          <p:nvPr/>
        </p:nvSpPr>
        <p:spPr>
          <a:xfrm rot="16200000">
            <a:off x="3956578" y="1059005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312A8B-0C02-BD4B-9E18-8846588EB748}"/>
              </a:ext>
            </a:extLst>
          </p:cNvPr>
          <p:cNvSpPr txBox="1"/>
          <p:nvPr/>
        </p:nvSpPr>
        <p:spPr>
          <a:xfrm rot="16200000">
            <a:off x="3747346" y="1038166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7018A1-FAB9-0B14-2FB3-0C2485AD29A2}"/>
              </a:ext>
            </a:extLst>
          </p:cNvPr>
          <p:cNvSpPr txBox="1"/>
          <p:nvPr/>
        </p:nvSpPr>
        <p:spPr>
          <a:xfrm rot="16200000">
            <a:off x="4030538" y="923552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D4EA7C-5903-84E7-50EA-4B253AAE955C}"/>
              </a:ext>
            </a:extLst>
          </p:cNvPr>
          <p:cNvSpPr txBox="1"/>
          <p:nvPr/>
        </p:nvSpPr>
        <p:spPr>
          <a:xfrm rot="16200000">
            <a:off x="4250279" y="944391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83FF62-2CDA-C092-3BB1-C1847EA5BBAA}"/>
              </a:ext>
            </a:extLst>
          </p:cNvPr>
          <p:cNvSpPr txBox="1"/>
          <p:nvPr/>
        </p:nvSpPr>
        <p:spPr>
          <a:xfrm rot="16200000">
            <a:off x="4736425" y="1059005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F3AFDF-6DB0-A1FC-6905-46AAA3EF88C0}"/>
              </a:ext>
            </a:extLst>
          </p:cNvPr>
          <p:cNvSpPr txBox="1"/>
          <p:nvPr/>
        </p:nvSpPr>
        <p:spPr>
          <a:xfrm rot="16200000">
            <a:off x="4542958" y="1038166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97A797-5FB1-D1FC-B696-21FFE24C048A}"/>
              </a:ext>
            </a:extLst>
          </p:cNvPr>
          <p:cNvSpPr txBox="1"/>
          <p:nvPr/>
        </p:nvSpPr>
        <p:spPr>
          <a:xfrm rot="16200000">
            <a:off x="4776181" y="923552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4A351C-4CF2-6539-BEB3-4C3B5E17F7E4}"/>
              </a:ext>
            </a:extLst>
          </p:cNvPr>
          <p:cNvSpPr txBox="1"/>
          <p:nvPr/>
        </p:nvSpPr>
        <p:spPr>
          <a:xfrm rot="16200000">
            <a:off x="4995922" y="944391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B37A65-8DF1-F41A-B1D8-6717767BA387}"/>
              </a:ext>
            </a:extLst>
          </p:cNvPr>
          <p:cNvSpPr txBox="1"/>
          <p:nvPr/>
        </p:nvSpPr>
        <p:spPr>
          <a:xfrm rot="16200000">
            <a:off x="6560225" y="1079843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2C979C-BB42-3598-1DB6-AE20E2A24625}"/>
              </a:ext>
            </a:extLst>
          </p:cNvPr>
          <p:cNvSpPr txBox="1"/>
          <p:nvPr/>
        </p:nvSpPr>
        <p:spPr>
          <a:xfrm rot="16200000">
            <a:off x="6350993" y="1059004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9098CC2-8410-0C74-97AB-62E91A18E209}"/>
              </a:ext>
            </a:extLst>
          </p:cNvPr>
          <p:cNvSpPr txBox="1"/>
          <p:nvPr/>
        </p:nvSpPr>
        <p:spPr>
          <a:xfrm rot="16200000">
            <a:off x="6853926" y="965229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090AC2E-A178-09C0-34AD-D04E046FE962}"/>
              </a:ext>
            </a:extLst>
          </p:cNvPr>
          <p:cNvSpPr txBox="1"/>
          <p:nvPr/>
        </p:nvSpPr>
        <p:spPr>
          <a:xfrm rot="16200000">
            <a:off x="7340072" y="1079843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2042B8C-FB86-17F9-F738-245B607A8963}"/>
              </a:ext>
            </a:extLst>
          </p:cNvPr>
          <p:cNvSpPr txBox="1"/>
          <p:nvPr/>
        </p:nvSpPr>
        <p:spPr>
          <a:xfrm rot="16200000">
            <a:off x="7147052" y="1059004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F1E833-74F7-0421-6A2B-E56901213920}"/>
              </a:ext>
            </a:extLst>
          </p:cNvPr>
          <p:cNvSpPr txBox="1"/>
          <p:nvPr/>
        </p:nvSpPr>
        <p:spPr>
          <a:xfrm rot="16200000">
            <a:off x="7661561" y="965229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8F11BA-2D47-6E81-2A7A-B9BDBAD014D0}"/>
              </a:ext>
            </a:extLst>
          </p:cNvPr>
          <p:cNvSpPr txBox="1"/>
          <p:nvPr/>
        </p:nvSpPr>
        <p:spPr>
          <a:xfrm rot="16200000">
            <a:off x="7419020" y="944390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AB0E48-9A3A-5B10-17D6-2C4585468E81}"/>
              </a:ext>
            </a:extLst>
          </p:cNvPr>
          <p:cNvSpPr txBox="1"/>
          <p:nvPr/>
        </p:nvSpPr>
        <p:spPr>
          <a:xfrm rot="16200000">
            <a:off x="6648914" y="944390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5C988B1-58D3-4461-9A7F-931B7D1CA6DD}"/>
              </a:ext>
            </a:extLst>
          </p:cNvPr>
          <p:cNvSpPr txBox="1"/>
          <p:nvPr/>
        </p:nvSpPr>
        <p:spPr>
          <a:xfrm rot="16200000">
            <a:off x="8197860" y="1079843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310E6F-8BDA-4EEA-9590-5C4BD93824BE}"/>
              </a:ext>
            </a:extLst>
          </p:cNvPr>
          <p:cNvSpPr txBox="1"/>
          <p:nvPr/>
        </p:nvSpPr>
        <p:spPr>
          <a:xfrm rot="16200000">
            <a:off x="8004840" y="1059004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62B4AF-69E7-3A68-74B9-0C61D2B0E6C8}"/>
              </a:ext>
            </a:extLst>
          </p:cNvPr>
          <p:cNvSpPr txBox="1"/>
          <p:nvPr/>
        </p:nvSpPr>
        <p:spPr>
          <a:xfrm>
            <a:off x="8856953" y="1937896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JPH2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F846DC-08DC-B3B4-6BCF-48F87AD60D88}"/>
              </a:ext>
            </a:extLst>
          </p:cNvPr>
          <p:cNvSpPr txBox="1"/>
          <p:nvPr/>
        </p:nvSpPr>
        <p:spPr>
          <a:xfrm>
            <a:off x="8856953" y="3549213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GAPDH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53A28C4-EB81-07F1-52E8-2B08CD85E33A}"/>
              </a:ext>
            </a:extLst>
          </p:cNvPr>
          <p:cNvSpPr txBox="1"/>
          <p:nvPr/>
        </p:nvSpPr>
        <p:spPr>
          <a:xfrm>
            <a:off x="2711917" y="1638997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100kDa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4BFE16A-7ABB-6DEC-0FC6-41662F1729BE}"/>
              </a:ext>
            </a:extLst>
          </p:cNvPr>
          <p:cNvSpPr txBox="1"/>
          <p:nvPr/>
        </p:nvSpPr>
        <p:spPr>
          <a:xfrm>
            <a:off x="2796876" y="1785304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A9D72EA-A79E-7E8B-5CFE-4F76F8C3CE0B}"/>
              </a:ext>
            </a:extLst>
          </p:cNvPr>
          <p:cNvSpPr txBox="1"/>
          <p:nvPr/>
        </p:nvSpPr>
        <p:spPr>
          <a:xfrm>
            <a:off x="2796876" y="1962304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50kDa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CF47D01-422B-47F7-255F-51CEF38543AD}"/>
              </a:ext>
            </a:extLst>
          </p:cNvPr>
          <p:cNvSpPr txBox="1"/>
          <p:nvPr/>
        </p:nvSpPr>
        <p:spPr>
          <a:xfrm>
            <a:off x="2796876" y="2123010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B42163-A009-63A3-19B9-DE113FBF5CED}"/>
              </a:ext>
            </a:extLst>
          </p:cNvPr>
          <p:cNvSpPr txBox="1"/>
          <p:nvPr/>
        </p:nvSpPr>
        <p:spPr>
          <a:xfrm>
            <a:off x="2796876" y="2368424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25kDa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42EF02F-56C3-5317-99C9-5B04370A776D}"/>
              </a:ext>
            </a:extLst>
          </p:cNvPr>
          <p:cNvSpPr txBox="1"/>
          <p:nvPr/>
        </p:nvSpPr>
        <p:spPr>
          <a:xfrm>
            <a:off x="2796876" y="3491825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1F51D2-2FA6-D31C-183B-72D9D2479607}"/>
              </a:ext>
            </a:extLst>
          </p:cNvPr>
          <p:cNvSpPr/>
          <p:nvPr/>
        </p:nvSpPr>
        <p:spPr>
          <a:xfrm>
            <a:off x="5276444" y="5352403"/>
            <a:ext cx="335664" cy="2222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9C83F2-8F46-BF83-EB27-D3DCE2DB77F1}"/>
              </a:ext>
            </a:extLst>
          </p:cNvPr>
          <p:cNvSpPr txBox="1"/>
          <p:nvPr/>
        </p:nvSpPr>
        <p:spPr>
          <a:xfrm>
            <a:off x="5674026" y="5309649"/>
            <a:ext cx="2860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Representative blot for final figure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D4EB47-2C5B-AF00-59B9-699D07BF0E7B}"/>
              </a:ext>
            </a:extLst>
          </p:cNvPr>
          <p:cNvSpPr txBox="1"/>
          <p:nvPr/>
        </p:nvSpPr>
        <p:spPr>
          <a:xfrm>
            <a:off x="5693486" y="1668892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100kDa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9191F4-FEB3-C5BB-95BC-082A0E83400F}"/>
              </a:ext>
            </a:extLst>
          </p:cNvPr>
          <p:cNvSpPr txBox="1"/>
          <p:nvPr/>
        </p:nvSpPr>
        <p:spPr>
          <a:xfrm>
            <a:off x="5778445" y="1815199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B41B7B-D204-D930-803F-21F1CD2B204A}"/>
              </a:ext>
            </a:extLst>
          </p:cNvPr>
          <p:cNvSpPr txBox="1"/>
          <p:nvPr/>
        </p:nvSpPr>
        <p:spPr>
          <a:xfrm>
            <a:off x="5778445" y="1992199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50kDa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D48F3A-9F6B-6E8D-41CB-98324151626C}"/>
              </a:ext>
            </a:extLst>
          </p:cNvPr>
          <p:cNvSpPr txBox="1"/>
          <p:nvPr/>
        </p:nvSpPr>
        <p:spPr>
          <a:xfrm>
            <a:off x="5778445" y="2152905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C66339-69DF-56AA-366E-FD2D3DAAE6DE}"/>
              </a:ext>
            </a:extLst>
          </p:cNvPr>
          <p:cNvSpPr txBox="1"/>
          <p:nvPr/>
        </p:nvSpPr>
        <p:spPr>
          <a:xfrm>
            <a:off x="5778445" y="2398319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25kDa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EB811F-F02D-39CC-2BCA-C9685FF06BE4}"/>
              </a:ext>
            </a:extLst>
          </p:cNvPr>
          <p:cNvSpPr txBox="1"/>
          <p:nvPr/>
        </p:nvSpPr>
        <p:spPr>
          <a:xfrm>
            <a:off x="5778445" y="3521720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</p:spTree>
    <p:extLst>
      <p:ext uri="{BB962C8B-B14F-4D97-AF65-F5344CB8AC3E}">
        <p14:creationId xmlns:p14="http://schemas.microsoft.com/office/powerpoint/2010/main" val="3248218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4">
            <a:extLst>
              <a:ext uri="{FF2B5EF4-FFF2-40B4-BE49-F238E27FC236}">
                <a16:creationId xmlns:a16="http://schemas.microsoft.com/office/drawing/2014/main" id="{4DB824EB-96BC-53DF-ECE2-2F75FC411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321" y="2338290"/>
            <a:ext cx="20779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6G-H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611EEA-4F5A-F44F-428D-FADA4D95E1F9}"/>
              </a:ext>
            </a:extLst>
          </p:cNvPr>
          <p:cNvSpPr txBox="1"/>
          <p:nvPr/>
        </p:nvSpPr>
        <p:spPr>
          <a:xfrm rot="16200000">
            <a:off x="3213242" y="1095008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86CD1A-9046-B391-6C29-92F368D0473C}"/>
              </a:ext>
            </a:extLst>
          </p:cNvPr>
          <p:cNvSpPr txBox="1"/>
          <p:nvPr/>
        </p:nvSpPr>
        <p:spPr>
          <a:xfrm rot="16200000">
            <a:off x="3396654" y="1115847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E9990C-4B43-B170-F901-1EA12A6B9D2A}"/>
              </a:ext>
            </a:extLst>
          </p:cNvPr>
          <p:cNvSpPr txBox="1"/>
          <p:nvPr/>
        </p:nvSpPr>
        <p:spPr>
          <a:xfrm rot="16200000">
            <a:off x="3871311" y="1230461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F965EA-F929-C174-0625-6C43E2515B86}"/>
              </a:ext>
            </a:extLst>
          </p:cNvPr>
          <p:cNvSpPr txBox="1"/>
          <p:nvPr/>
        </p:nvSpPr>
        <p:spPr>
          <a:xfrm rot="16200000">
            <a:off x="3683897" y="1209622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97845E-0075-7EAA-CB49-CD36D64D84D5}"/>
              </a:ext>
            </a:extLst>
          </p:cNvPr>
          <p:cNvSpPr txBox="1"/>
          <p:nvPr/>
        </p:nvSpPr>
        <p:spPr>
          <a:xfrm rot="16200000">
            <a:off x="3917297" y="1095008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20567B-002C-F915-02B5-843D78315422}"/>
              </a:ext>
            </a:extLst>
          </p:cNvPr>
          <p:cNvSpPr txBox="1"/>
          <p:nvPr/>
        </p:nvSpPr>
        <p:spPr>
          <a:xfrm rot="16200000">
            <a:off x="4111625" y="1115847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B5AD1B-7237-1FD1-9339-0A3C4AC8C083}"/>
              </a:ext>
            </a:extLst>
          </p:cNvPr>
          <p:cNvSpPr txBox="1"/>
          <p:nvPr/>
        </p:nvSpPr>
        <p:spPr>
          <a:xfrm rot="16200000">
            <a:off x="4588651" y="1230461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472701-AD02-301F-6C08-8B1C7043D00A}"/>
              </a:ext>
            </a:extLst>
          </p:cNvPr>
          <p:cNvSpPr txBox="1"/>
          <p:nvPr/>
        </p:nvSpPr>
        <p:spPr>
          <a:xfrm rot="16200000">
            <a:off x="4394323" y="1209622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D30F28-EFE0-E171-8089-1CA7222DDC70}"/>
              </a:ext>
            </a:extLst>
          </p:cNvPr>
          <p:cNvSpPr txBox="1"/>
          <p:nvPr/>
        </p:nvSpPr>
        <p:spPr>
          <a:xfrm rot="16200000">
            <a:off x="4625976" y="1095008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C15429-CFEA-248F-1229-1E1E56D8EC83}"/>
              </a:ext>
            </a:extLst>
          </p:cNvPr>
          <p:cNvSpPr txBox="1"/>
          <p:nvPr/>
        </p:nvSpPr>
        <p:spPr>
          <a:xfrm rot="16200000">
            <a:off x="4819521" y="1115847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0044CD-3018-5EC7-44AB-DE5ED1A834BA}"/>
              </a:ext>
            </a:extLst>
          </p:cNvPr>
          <p:cNvSpPr txBox="1"/>
          <p:nvPr/>
        </p:nvSpPr>
        <p:spPr>
          <a:xfrm rot="16200000">
            <a:off x="5275245" y="1230461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7E9E70-90B9-8919-5B34-3A81AF75D7EC}"/>
              </a:ext>
            </a:extLst>
          </p:cNvPr>
          <p:cNvSpPr txBox="1"/>
          <p:nvPr/>
        </p:nvSpPr>
        <p:spPr>
          <a:xfrm rot="16200000">
            <a:off x="5080917" y="1209622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0E3E79-BB3C-F3E5-25B8-0FDD6C5C2453}"/>
              </a:ext>
            </a:extLst>
          </p:cNvPr>
          <p:cNvSpPr txBox="1"/>
          <p:nvPr/>
        </p:nvSpPr>
        <p:spPr>
          <a:xfrm rot="16200000">
            <a:off x="6044884" y="1095007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B19627-5BF5-6126-D590-243D86DAA82C}"/>
              </a:ext>
            </a:extLst>
          </p:cNvPr>
          <p:cNvSpPr txBox="1"/>
          <p:nvPr/>
        </p:nvSpPr>
        <p:spPr>
          <a:xfrm rot="16200000">
            <a:off x="6238429" y="1115846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0AF202-AC51-BB69-CF0B-530559D6D569}"/>
              </a:ext>
            </a:extLst>
          </p:cNvPr>
          <p:cNvSpPr txBox="1"/>
          <p:nvPr/>
        </p:nvSpPr>
        <p:spPr>
          <a:xfrm rot="16200000">
            <a:off x="6694153" y="1230460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52E995-93D3-0142-735B-1A6DF06C4FA8}"/>
              </a:ext>
            </a:extLst>
          </p:cNvPr>
          <p:cNvSpPr txBox="1"/>
          <p:nvPr/>
        </p:nvSpPr>
        <p:spPr>
          <a:xfrm rot="16200000">
            <a:off x="6499825" y="120962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E0EEE8B-F56A-DDB6-3D7D-041C35584329}"/>
              </a:ext>
            </a:extLst>
          </p:cNvPr>
          <p:cNvSpPr txBox="1"/>
          <p:nvPr/>
        </p:nvSpPr>
        <p:spPr>
          <a:xfrm rot="16200000">
            <a:off x="6727234" y="1095008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5DE712-09F2-E4CF-D931-B85C2F58A021}"/>
              </a:ext>
            </a:extLst>
          </p:cNvPr>
          <p:cNvSpPr txBox="1"/>
          <p:nvPr/>
        </p:nvSpPr>
        <p:spPr>
          <a:xfrm rot="16200000">
            <a:off x="6920779" y="1115847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7092A2-DDDE-7AC7-82F1-9BA7DAB2A617}"/>
              </a:ext>
            </a:extLst>
          </p:cNvPr>
          <p:cNvSpPr txBox="1"/>
          <p:nvPr/>
        </p:nvSpPr>
        <p:spPr>
          <a:xfrm rot="16200000">
            <a:off x="7376503" y="1230461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E048BB-9973-0797-1D5E-6F94245EEE3F}"/>
              </a:ext>
            </a:extLst>
          </p:cNvPr>
          <p:cNvSpPr txBox="1"/>
          <p:nvPr/>
        </p:nvSpPr>
        <p:spPr>
          <a:xfrm rot="16200000">
            <a:off x="7182175" y="1209622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B9E7B0-3B31-EF5C-DDB5-EEA273ABCAF5}"/>
              </a:ext>
            </a:extLst>
          </p:cNvPr>
          <p:cNvSpPr txBox="1"/>
          <p:nvPr/>
        </p:nvSpPr>
        <p:spPr>
          <a:xfrm>
            <a:off x="2793130" y="2029741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5AF6F96-3FB9-CD01-C9E2-E25BAC7B7F69}"/>
              </a:ext>
            </a:extLst>
          </p:cNvPr>
          <p:cNvSpPr txBox="1"/>
          <p:nvPr/>
        </p:nvSpPr>
        <p:spPr>
          <a:xfrm>
            <a:off x="2766646" y="2888196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468F926-DD8C-C41C-D65B-B9F5B323C89E}"/>
              </a:ext>
            </a:extLst>
          </p:cNvPr>
          <p:cNvSpPr txBox="1"/>
          <p:nvPr/>
        </p:nvSpPr>
        <p:spPr>
          <a:xfrm>
            <a:off x="8162133" y="2213365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Calpain-2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FCA85FD-4D29-7510-FAC5-EDD6BDFF4674}"/>
              </a:ext>
            </a:extLst>
          </p:cNvPr>
          <p:cNvSpPr txBox="1"/>
          <p:nvPr/>
        </p:nvSpPr>
        <p:spPr>
          <a:xfrm>
            <a:off x="8149525" y="3026525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GAPDH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0492506-3776-4ED7-3C0D-99AE7B237A66}"/>
              </a:ext>
            </a:extLst>
          </p:cNvPr>
          <p:cNvSpPr txBox="1"/>
          <p:nvPr/>
        </p:nvSpPr>
        <p:spPr>
          <a:xfrm>
            <a:off x="2766646" y="5044002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63DBFA9-0911-89E3-50B9-4E3D1CEEB63E}"/>
              </a:ext>
            </a:extLst>
          </p:cNvPr>
          <p:cNvSpPr txBox="1"/>
          <p:nvPr/>
        </p:nvSpPr>
        <p:spPr>
          <a:xfrm>
            <a:off x="2766646" y="5802603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495A96-8F1E-7A50-DAB3-29C6AAAFEA72}"/>
              </a:ext>
            </a:extLst>
          </p:cNvPr>
          <p:cNvSpPr txBox="1"/>
          <p:nvPr/>
        </p:nvSpPr>
        <p:spPr>
          <a:xfrm>
            <a:off x="8796913" y="4964288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Calpain-1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E12006F-49C1-6AEE-E657-2F43B1DFC441}"/>
              </a:ext>
            </a:extLst>
          </p:cNvPr>
          <p:cNvSpPr txBox="1"/>
          <p:nvPr/>
        </p:nvSpPr>
        <p:spPr>
          <a:xfrm>
            <a:off x="8784305" y="5837772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GAPDH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47C2665-4BA3-F1C1-C696-7AAF3FBCC80A}"/>
              </a:ext>
            </a:extLst>
          </p:cNvPr>
          <p:cNvSpPr txBox="1"/>
          <p:nvPr/>
        </p:nvSpPr>
        <p:spPr>
          <a:xfrm rot="16200000">
            <a:off x="3153505" y="4175647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1846010-D8AC-D4C8-A4D8-1B71BD032B16}"/>
              </a:ext>
            </a:extLst>
          </p:cNvPr>
          <p:cNvSpPr txBox="1"/>
          <p:nvPr/>
        </p:nvSpPr>
        <p:spPr>
          <a:xfrm rot="16200000">
            <a:off x="3390774" y="4196486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16E16F2-9518-C1F4-5F12-AE45AC2823E4}"/>
              </a:ext>
            </a:extLst>
          </p:cNvPr>
          <p:cNvSpPr txBox="1"/>
          <p:nvPr/>
        </p:nvSpPr>
        <p:spPr>
          <a:xfrm rot="16200000">
            <a:off x="3975082" y="4311100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A9CA22B-AC4C-9CA1-186B-C0B25DA3DFA3}"/>
              </a:ext>
            </a:extLst>
          </p:cNvPr>
          <p:cNvSpPr txBox="1"/>
          <p:nvPr/>
        </p:nvSpPr>
        <p:spPr>
          <a:xfrm rot="16200000">
            <a:off x="3721281" y="429026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EFB6EEA-F900-CFAA-D1FC-3F978E4D41D8}"/>
              </a:ext>
            </a:extLst>
          </p:cNvPr>
          <p:cNvSpPr txBox="1"/>
          <p:nvPr/>
        </p:nvSpPr>
        <p:spPr>
          <a:xfrm rot="16200000">
            <a:off x="4099510" y="4175647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0741D90-CB36-7ADC-F7FA-4D0CDE115F29}"/>
              </a:ext>
            </a:extLst>
          </p:cNvPr>
          <p:cNvSpPr txBox="1"/>
          <p:nvPr/>
        </p:nvSpPr>
        <p:spPr>
          <a:xfrm rot="16200000">
            <a:off x="4335536" y="4196486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E21BC56-26AA-A627-9497-839678EF55EE}"/>
              </a:ext>
            </a:extLst>
          </p:cNvPr>
          <p:cNvSpPr txBox="1"/>
          <p:nvPr/>
        </p:nvSpPr>
        <p:spPr>
          <a:xfrm rot="16200000">
            <a:off x="4919690" y="4311100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8112C7-6001-D188-7854-06B703B54933}"/>
              </a:ext>
            </a:extLst>
          </p:cNvPr>
          <p:cNvSpPr txBox="1"/>
          <p:nvPr/>
        </p:nvSpPr>
        <p:spPr>
          <a:xfrm rot="16200000">
            <a:off x="4683549" y="429026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05E5491-F4C6-B51B-E3E5-48F96482A6A7}"/>
              </a:ext>
            </a:extLst>
          </p:cNvPr>
          <p:cNvSpPr txBox="1"/>
          <p:nvPr/>
        </p:nvSpPr>
        <p:spPr>
          <a:xfrm rot="16200000">
            <a:off x="5026015" y="4175647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A9877B4-9D86-06FC-F201-3CD649B6BD1D}"/>
              </a:ext>
            </a:extLst>
          </p:cNvPr>
          <p:cNvSpPr txBox="1"/>
          <p:nvPr/>
        </p:nvSpPr>
        <p:spPr>
          <a:xfrm rot="16200000">
            <a:off x="5262041" y="4196486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305D348-8CF1-B3AE-AC60-4145F24B6E0A}"/>
              </a:ext>
            </a:extLst>
          </p:cNvPr>
          <p:cNvSpPr txBox="1"/>
          <p:nvPr/>
        </p:nvSpPr>
        <p:spPr>
          <a:xfrm rot="16200000">
            <a:off x="6286612" y="4311100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06F565E-1B50-08F3-EA54-080713CBA31E}"/>
              </a:ext>
            </a:extLst>
          </p:cNvPr>
          <p:cNvSpPr txBox="1"/>
          <p:nvPr/>
        </p:nvSpPr>
        <p:spPr>
          <a:xfrm rot="16200000">
            <a:off x="6028043" y="429026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087A60E-E1AB-5598-B59E-B969BB44CFB5}"/>
              </a:ext>
            </a:extLst>
          </p:cNvPr>
          <p:cNvSpPr txBox="1"/>
          <p:nvPr/>
        </p:nvSpPr>
        <p:spPr>
          <a:xfrm rot="16200000">
            <a:off x="6440548" y="4175647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B4FA6D-45D9-26AD-721B-0E4F09709ED3}"/>
              </a:ext>
            </a:extLst>
          </p:cNvPr>
          <p:cNvSpPr txBox="1"/>
          <p:nvPr/>
        </p:nvSpPr>
        <p:spPr>
          <a:xfrm rot="16200000">
            <a:off x="6677817" y="4196486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B226059-3DDE-6722-B002-F578DFE5214A}"/>
              </a:ext>
            </a:extLst>
          </p:cNvPr>
          <p:cNvSpPr txBox="1"/>
          <p:nvPr/>
        </p:nvSpPr>
        <p:spPr>
          <a:xfrm rot="16200000">
            <a:off x="7262125" y="4311100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4E1B57F-E080-0FC1-D2B5-521CBFDBEDB8}"/>
              </a:ext>
            </a:extLst>
          </p:cNvPr>
          <p:cNvSpPr txBox="1"/>
          <p:nvPr/>
        </p:nvSpPr>
        <p:spPr>
          <a:xfrm rot="16200000">
            <a:off x="7008324" y="429026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33B096A-F208-AEB6-0F7A-19089D2A59CA}"/>
              </a:ext>
            </a:extLst>
          </p:cNvPr>
          <p:cNvSpPr txBox="1"/>
          <p:nvPr/>
        </p:nvSpPr>
        <p:spPr>
          <a:xfrm rot="16200000">
            <a:off x="7386553" y="4175647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Ctr-sham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EA548D-BCF7-CC1F-6066-AED766D654B9}"/>
              </a:ext>
            </a:extLst>
          </p:cNvPr>
          <p:cNvSpPr txBox="1"/>
          <p:nvPr/>
        </p:nvSpPr>
        <p:spPr>
          <a:xfrm rot="16200000">
            <a:off x="7622579" y="4196486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-sham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0BCA31-1E24-90DE-3A09-842598B22A25}"/>
              </a:ext>
            </a:extLst>
          </p:cNvPr>
          <p:cNvSpPr txBox="1"/>
          <p:nvPr/>
        </p:nvSpPr>
        <p:spPr>
          <a:xfrm rot="16200000">
            <a:off x="8206733" y="4311100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Helvetica" pitchFamily="2" charset="0"/>
              </a:rPr>
              <a:t>sh</a:t>
            </a:r>
            <a:r>
              <a:rPr lang="en-US" sz="1200" b="1" dirty="0">
                <a:latin typeface="Helvetica" pitchFamily="2" charset="0"/>
              </a:rPr>
              <a:t>-MI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6687565-477B-4C4A-B5F0-9547982FBDDF}"/>
              </a:ext>
            </a:extLst>
          </p:cNvPr>
          <p:cNvSpPr txBox="1"/>
          <p:nvPr/>
        </p:nvSpPr>
        <p:spPr>
          <a:xfrm rot="16200000">
            <a:off x="7970592" y="4290261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Ctr-MI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E81012-F72C-D952-23B2-157DDE2CC64C}"/>
              </a:ext>
            </a:extLst>
          </p:cNvPr>
          <p:cNvSpPr/>
          <p:nvPr/>
        </p:nvSpPr>
        <p:spPr>
          <a:xfrm>
            <a:off x="402739" y="280165"/>
            <a:ext cx="335664" cy="2222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235112-61CD-6CFE-EBDB-48092F209E82}"/>
              </a:ext>
            </a:extLst>
          </p:cNvPr>
          <p:cNvSpPr txBox="1"/>
          <p:nvPr/>
        </p:nvSpPr>
        <p:spPr>
          <a:xfrm>
            <a:off x="800321" y="237411"/>
            <a:ext cx="2860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Representative blot for final figure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3C9672EF-4967-7A79-0D4A-27155A8F0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0" y="4709447"/>
            <a:ext cx="5461000" cy="16891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F55C0027-14CB-9118-CA46-ECEED376F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0814" y="1645001"/>
            <a:ext cx="4826000" cy="2070100"/>
          </a:xfrm>
          <a:prstGeom prst="rect">
            <a:avLst/>
          </a:prstGeom>
        </p:spPr>
      </p:pic>
      <p:sp>
        <p:nvSpPr>
          <p:cNvPr id="2" name="TextBox 14">
            <a:extLst>
              <a:ext uri="{FF2B5EF4-FFF2-40B4-BE49-F238E27FC236}">
                <a16:creationId xmlns:a16="http://schemas.microsoft.com/office/drawing/2014/main" id="{E571B816-4019-C98B-D0E7-44970220C2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403" y="5321001"/>
            <a:ext cx="20779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6I-J</a:t>
            </a:r>
          </a:p>
        </p:txBody>
      </p:sp>
    </p:spTree>
    <p:extLst>
      <p:ext uri="{BB962C8B-B14F-4D97-AF65-F5344CB8AC3E}">
        <p14:creationId xmlns:p14="http://schemas.microsoft.com/office/powerpoint/2010/main" val="2373060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C8C2899E-27E1-5E3F-8C9B-FA78BDAA6A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9165" y="2970741"/>
            <a:ext cx="5283200" cy="3797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3832980" y="2316020"/>
            <a:ext cx="686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Input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3553677" y="1586132"/>
            <a:ext cx="2110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Ab1-1 Flow through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4067028" y="1590218"/>
            <a:ext cx="2110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Ab1-2 Flow through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4567011" y="1590218"/>
            <a:ext cx="2110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Ab1-3 Flow through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5659426" y="2229774"/>
            <a:ext cx="8458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IP: </a:t>
            </a:r>
            <a:r>
              <a:rPr lang="en-US" sz="1600" b="1" dirty="0" err="1">
                <a:latin typeface="Arial"/>
                <a:cs typeface="Arial"/>
              </a:rPr>
              <a:t>IgG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6113638" y="2217085"/>
            <a:ext cx="883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IP: Ab2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6495637" y="2119517"/>
            <a:ext cx="106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IP: Ab1-1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6968881" y="2129147"/>
            <a:ext cx="106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IP: Ab1-2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7427962" y="2130889"/>
            <a:ext cx="106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IP: Ab1-3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40548" y="5101250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25 </a:t>
            </a:r>
            <a:r>
              <a:rPr lang="en-US" sz="1600" b="1" dirty="0" err="1">
                <a:latin typeface="Arial"/>
                <a:cs typeface="Arial"/>
              </a:rPr>
              <a:t>kDa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26734" y="3370605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100 </a:t>
            </a:r>
            <a:r>
              <a:rPr lang="en-US" sz="1600" b="1" dirty="0" err="1">
                <a:latin typeface="Arial"/>
                <a:cs typeface="Arial"/>
              </a:rPr>
              <a:t>kDa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06650" y="4142099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IB: JPH2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743532" y="3440693"/>
            <a:ext cx="1116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JPH2-FL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743532" y="5070472"/>
            <a:ext cx="1296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JPH2-CTP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6A69C2-6F88-9EF8-52BE-A302D47895CC}"/>
              </a:ext>
            </a:extLst>
          </p:cNvPr>
          <p:cNvSpPr txBox="1"/>
          <p:nvPr/>
        </p:nvSpPr>
        <p:spPr>
          <a:xfrm>
            <a:off x="2627931" y="3610857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75 </a:t>
            </a:r>
            <a:r>
              <a:rPr lang="en-US" sz="1600" b="1" dirty="0" err="1">
                <a:latin typeface="Arial"/>
                <a:cs typeface="Arial"/>
              </a:rPr>
              <a:t>kDa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0BA6FC-F010-B1AF-45B9-CCDADA3443C3}"/>
              </a:ext>
            </a:extLst>
          </p:cNvPr>
          <p:cNvSpPr txBox="1"/>
          <p:nvPr/>
        </p:nvSpPr>
        <p:spPr>
          <a:xfrm>
            <a:off x="2640548" y="4017499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50 </a:t>
            </a:r>
            <a:r>
              <a:rPr lang="en-US" sz="1600" b="1" dirty="0" err="1">
                <a:latin typeface="Arial"/>
                <a:cs typeface="Arial"/>
              </a:rPr>
              <a:t>kDa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886D49-AC75-FB6A-D033-FF3C61AB5665}"/>
              </a:ext>
            </a:extLst>
          </p:cNvPr>
          <p:cNvSpPr txBox="1"/>
          <p:nvPr/>
        </p:nvSpPr>
        <p:spPr>
          <a:xfrm>
            <a:off x="2640548" y="4454356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37 </a:t>
            </a:r>
            <a:r>
              <a:rPr lang="en-US" sz="1600" b="1" dirty="0" err="1">
                <a:latin typeface="Arial"/>
                <a:cs typeface="Arial"/>
              </a:rPr>
              <a:t>kDa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2" name="TextBox 14">
            <a:extLst>
              <a:ext uri="{FF2B5EF4-FFF2-40B4-BE49-F238E27FC236}">
                <a16:creationId xmlns:a16="http://schemas.microsoft.com/office/drawing/2014/main" id="{75279532-DBFA-C8CF-B719-0AE8FE7E5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0745" y="95138"/>
            <a:ext cx="8964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8A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CA35A71-A5F4-F768-CD36-AD38766F10E7}"/>
              </a:ext>
            </a:extLst>
          </p:cNvPr>
          <p:cNvSpPr/>
          <p:nvPr/>
        </p:nvSpPr>
        <p:spPr>
          <a:xfrm>
            <a:off x="3895635" y="3429001"/>
            <a:ext cx="2951852" cy="222584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68FE3A4-4205-1673-7D7A-360CD7F1E6D7}"/>
              </a:ext>
            </a:extLst>
          </p:cNvPr>
          <p:cNvSpPr/>
          <p:nvPr/>
        </p:nvSpPr>
        <p:spPr>
          <a:xfrm>
            <a:off x="8717482" y="907213"/>
            <a:ext cx="335664" cy="2222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52B3D38-70B2-7E44-3702-1FAF8D419FB6}"/>
              </a:ext>
            </a:extLst>
          </p:cNvPr>
          <p:cNvSpPr txBox="1"/>
          <p:nvPr/>
        </p:nvSpPr>
        <p:spPr>
          <a:xfrm>
            <a:off x="9115064" y="864459"/>
            <a:ext cx="2860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Representative blot for final figure</a:t>
            </a:r>
          </a:p>
        </p:txBody>
      </p:sp>
    </p:spTree>
    <p:extLst>
      <p:ext uri="{BB962C8B-B14F-4D97-AF65-F5344CB8AC3E}">
        <p14:creationId xmlns:p14="http://schemas.microsoft.com/office/powerpoint/2010/main" val="951238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5C78743-6341-E932-720F-1C68788458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8109" y="1874392"/>
            <a:ext cx="2070100" cy="3683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53E84B-A9E7-B258-79B6-DFCE15082013}"/>
              </a:ext>
            </a:extLst>
          </p:cNvPr>
          <p:cNvSpPr txBox="1"/>
          <p:nvPr/>
        </p:nvSpPr>
        <p:spPr>
          <a:xfrm rot="16200000">
            <a:off x="3616387" y="1449888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Empty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649EA5-950C-7472-3D76-B1DCA8650B05}"/>
              </a:ext>
            </a:extLst>
          </p:cNvPr>
          <p:cNvSpPr txBox="1"/>
          <p:nvPr/>
        </p:nvSpPr>
        <p:spPr>
          <a:xfrm rot="16200000">
            <a:off x="4001757" y="153084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81CDF9-B83C-A099-080A-0E1CD70E42F6}"/>
              </a:ext>
            </a:extLst>
          </p:cNvPr>
          <p:cNvSpPr txBox="1"/>
          <p:nvPr/>
        </p:nvSpPr>
        <p:spPr>
          <a:xfrm rot="16200000">
            <a:off x="4148279" y="1372944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JPH2-FL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448455-F2D4-8826-B7D0-2A21F12EFC49}"/>
              </a:ext>
            </a:extLst>
          </p:cNvPr>
          <p:cNvSpPr txBox="1"/>
          <p:nvPr/>
        </p:nvSpPr>
        <p:spPr>
          <a:xfrm rot="16200000">
            <a:off x="4442564" y="1305618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JPH2-CSD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398EC1-ECE2-9733-ECE2-B6DFE44715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513"/>
          <a:stretch/>
        </p:blipFill>
        <p:spPr>
          <a:xfrm>
            <a:off x="3270970" y="1894997"/>
            <a:ext cx="2282591" cy="3683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E39C982-EF78-B563-393B-133997A958C8}"/>
              </a:ext>
            </a:extLst>
          </p:cNvPr>
          <p:cNvSpPr txBox="1"/>
          <p:nvPr/>
        </p:nvSpPr>
        <p:spPr>
          <a:xfrm rot="16200000">
            <a:off x="7443068" y="1449888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Empty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EE4581-8890-E9BE-4A99-ED5F6E4CBE47}"/>
              </a:ext>
            </a:extLst>
          </p:cNvPr>
          <p:cNvSpPr txBox="1"/>
          <p:nvPr/>
        </p:nvSpPr>
        <p:spPr>
          <a:xfrm rot="16200000">
            <a:off x="7828438" y="153084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CTP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A8E668-FFB9-5B43-B068-F90D870A2296}"/>
              </a:ext>
            </a:extLst>
          </p:cNvPr>
          <p:cNvSpPr txBox="1"/>
          <p:nvPr/>
        </p:nvSpPr>
        <p:spPr>
          <a:xfrm rot="16200000">
            <a:off x="7974960" y="1372944"/>
            <a:ext cx="808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JPH2-FL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0617FA-9106-31E8-C2BF-5A85AFE5F14F}"/>
              </a:ext>
            </a:extLst>
          </p:cNvPr>
          <p:cNvSpPr txBox="1"/>
          <p:nvPr/>
        </p:nvSpPr>
        <p:spPr>
          <a:xfrm rot="16200000">
            <a:off x="8269245" y="1305618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JPH2-CSD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714A4F-7D84-FCFF-A10D-C316B4767B2A}"/>
              </a:ext>
            </a:extLst>
          </p:cNvPr>
          <p:cNvSpPr txBox="1"/>
          <p:nvPr/>
        </p:nvSpPr>
        <p:spPr>
          <a:xfrm>
            <a:off x="2881019" y="3088746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100kDa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29E97D-E101-2553-35A7-FC79703A12E8}"/>
              </a:ext>
            </a:extLst>
          </p:cNvPr>
          <p:cNvSpPr txBox="1"/>
          <p:nvPr/>
        </p:nvSpPr>
        <p:spPr>
          <a:xfrm>
            <a:off x="2965978" y="3306230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A6E7FF-02BB-06BE-F303-0EF22B7A9994}"/>
              </a:ext>
            </a:extLst>
          </p:cNvPr>
          <p:cNvSpPr txBox="1"/>
          <p:nvPr/>
        </p:nvSpPr>
        <p:spPr>
          <a:xfrm>
            <a:off x="2965978" y="4450220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25kDa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FA232A-9A4D-F643-8D5F-B103E117D693}"/>
              </a:ext>
            </a:extLst>
          </p:cNvPr>
          <p:cNvSpPr txBox="1"/>
          <p:nvPr/>
        </p:nvSpPr>
        <p:spPr>
          <a:xfrm>
            <a:off x="6533516" y="3088746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100kDa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EE03D0-516D-95BB-0774-6C98D19C2248}"/>
              </a:ext>
            </a:extLst>
          </p:cNvPr>
          <p:cNvSpPr txBox="1"/>
          <p:nvPr/>
        </p:nvSpPr>
        <p:spPr>
          <a:xfrm>
            <a:off x="6618475" y="3306230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0296A73-585A-E7D0-B27D-015C718DB41F}"/>
              </a:ext>
            </a:extLst>
          </p:cNvPr>
          <p:cNvSpPr txBox="1"/>
          <p:nvPr/>
        </p:nvSpPr>
        <p:spPr>
          <a:xfrm>
            <a:off x="6618475" y="4450220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25kDa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FAA1AE-D4CA-CC66-86DD-D507B248BD27}"/>
              </a:ext>
            </a:extLst>
          </p:cNvPr>
          <p:cNvSpPr txBox="1"/>
          <p:nvPr/>
        </p:nvSpPr>
        <p:spPr>
          <a:xfrm>
            <a:off x="6618475" y="4020024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F940AF-C1DF-1838-1C13-0AD52944ADFE}"/>
              </a:ext>
            </a:extLst>
          </p:cNvPr>
          <p:cNvSpPr txBox="1"/>
          <p:nvPr/>
        </p:nvSpPr>
        <p:spPr>
          <a:xfrm>
            <a:off x="6618475" y="3708994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50kDa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9075FD9-A03E-2CF0-C758-DC6EFE4FAA28}"/>
              </a:ext>
            </a:extLst>
          </p:cNvPr>
          <p:cNvSpPr txBox="1"/>
          <p:nvPr/>
        </p:nvSpPr>
        <p:spPr>
          <a:xfrm>
            <a:off x="2965978" y="4016982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C48DDE-15F1-2D85-4FE0-19A2EB3B9887}"/>
              </a:ext>
            </a:extLst>
          </p:cNvPr>
          <p:cNvSpPr txBox="1"/>
          <p:nvPr/>
        </p:nvSpPr>
        <p:spPr>
          <a:xfrm>
            <a:off x="2965978" y="3705952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50kDa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70655D5-E9C3-0FA2-638A-0D856BC26446}"/>
              </a:ext>
            </a:extLst>
          </p:cNvPr>
          <p:cNvSpPr txBox="1"/>
          <p:nvPr/>
        </p:nvSpPr>
        <p:spPr>
          <a:xfrm>
            <a:off x="4123112" y="5750674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JPH2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18D124A-C1DA-015C-D1EE-38CA1F55982C}"/>
              </a:ext>
            </a:extLst>
          </p:cNvPr>
          <p:cNvSpPr txBox="1"/>
          <p:nvPr/>
        </p:nvSpPr>
        <p:spPr>
          <a:xfrm>
            <a:off x="8002296" y="5745015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GAPDH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CB7BDFB-7C92-DC86-59E8-6940070B0B2D}"/>
              </a:ext>
            </a:extLst>
          </p:cNvPr>
          <p:cNvSpPr/>
          <p:nvPr/>
        </p:nvSpPr>
        <p:spPr>
          <a:xfrm>
            <a:off x="3723583" y="2716599"/>
            <a:ext cx="1135136" cy="222584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8AF185B-CDA8-ACFE-78B4-CAAF5C8950E0}"/>
              </a:ext>
            </a:extLst>
          </p:cNvPr>
          <p:cNvSpPr/>
          <p:nvPr/>
        </p:nvSpPr>
        <p:spPr>
          <a:xfrm>
            <a:off x="7607349" y="3715892"/>
            <a:ext cx="1135136" cy="80823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9FB2D48-C08F-2546-3A74-DD200858AB42}"/>
              </a:ext>
            </a:extLst>
          </p:cNvPr>
          <p:cNvSpPr/>
          <p:nvPr/>
        </p:nvSpPr>
        <p:spPr>
          <a:xfrm>
            <a:off x="4858719" y="6382128"/>
            <a:ext cx="335664" cy="2222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96C447E-1206-0AF7-AD94-DF33E9570E6F}"/>
              </a:ext>
            </a:extLst>
          </p:cNvPr>
          <p:cNvSpPr txBox="1"/>
          <p:nvPr/>
        </p:nvSpPr>
        <p:spPr>
          <a:xfrm>
            <a:off x="5256301" y="6339374"/>
            <a:ext cx="2860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Representative blot for final figure</a:t>
            </a:r>
          </a:p>
        </p:txBody>
      </p:sp>
      <p:sp>
        <p:nvSpPr>
          <p:cNvPr id="36" name="TextBox 14">
            <a:extLst>
              <a:ext uri="{FF2B5EF4-FFF2-40B4-BE49-F238E27FC236}">
                <a16:creationId xmlns:a16="http://schemas.microsoft.com/office/drawing/2014/main" id="{091ABDAD-F7F6-237C-08E8-F0C99B5BC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3694" y="126563"/>
            <a:ext cx="8964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 8C</a:t>
            </a:r>
          </a:p>
        </p:txBody>
      </p:sp>
    </p:spTree>
    <p:extLst>
      <p:ext uri="{BB962C8B-B14F-4D97-AF65-F5344CB8AC3E}">
        <p14:creationId xmlns:p14="http://schemas.microsoft.com/office/powerpoint/2010/main" val="2405567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F6B75-1515-63CD-9FDC-4972FB267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47977DE-56A9-B774-FA70-DE26970EE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817" y="4073820"/>
            <a:ext cx="5524500" cy="2349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2451B5-E990-00AE-45E0-272669788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2817" y="1206500"/>
            <a:ext cx="5524500" cy="2222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273214-BFA5-F665-79EC-808AB7EAAD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458"/>
          <a:stretch/>
        </p:blipFill>
        <p:spPr>
          <a:xfrm>
            <a:off x="621521" y="1106453"/>
            <a:ext cx="5401110" cy="22987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882D146-2163-3D43-1DC5-D0AEE75B52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664" y="4117352"/>
            <a:ext cx="5664200" cy="2260600"/>
          </a:xfrm>
          <a:prstGeom prst="rect">
            <a:avLst/>
          </a:prstGeom>
        </p:spPr>
      </p:pic>
      <p:sp>
        <p:nvSpPr>
          <p:cNvPr id="13" name="TextBox 14">
            <a:extLst>
              <a:ext uri="{FF2B5EF4-FFF2-40B4-BE49-F238E27FC236}">
                <a16:creationId xmlns:a16="http://schemas.microsoft.com/office/drawing/2014/main" id="{30C56A63-2D25-C71E-D52F-8811B4F75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4691" y="-36083"/>
            <a:ext cx="8964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 2A-D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EBA2F9E-AF67-8569-524D-5C3E8D6EBEF1}"/>
              </a:ext>
            </a:extLst>
          </p:cNvPr>
          <p:cNvSpPr txBox="1"/>
          <p:nvPr/>
        </p:nvSpPr>
        <p:spPr>
          <a:xfrm rot="16200000">
            <a:off x="689952" y="691010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FA64FD-A149-235D-27A4-DD020C77571D}"/>
              </a:ext>
            </a:extLst>
          </p:cNvPr>
          <p:cNvSpPr txBox="1"/>
          <p:nvPr/>
        </p:nvSpPr>
        <p:spPr>
          <a:xfrm rot="16200000">
            <a:off x="842977" y="645133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7EEDA08-2034-31BC-AE04-FCDF490C44F6}"/>
              </a:ext>
            </a:extLst>
          </p:cNvPr>
          <p:cNvSpPr txBox="1"/>
          <p:nvPr/>
        </p:nvSpPr>
        <p:spPr>
          <a:xfrm rot="16200000">
            <a:off x="1344888" y="759747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82D4696-05AD-39A1-1910-E3E85B28D1A7}"/>
              </a:ext>
            </a:extLst>
          </p:cNvPr>
          <p:cNvSpPr txBox="1"/>
          <p:nvPr/>
        </p:nvSpPr>
        <p:spPr>
          <a:xfrm rot="16200000">
            <a:off x="1202373" y="805625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0CD128E-13A7-4B85-194D-7DD8C97FEFC5}"/>
              </a:ext>
            </a:extLst>
          </p:cNvPr>
          <p:cNvSpPr txBox="1"/>
          <p:nvPr/>
        </p:nvSpPr>
        <p:spPr>
          <a:xfrm rot="16200000">
            <a:off x="1485564" y="691010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C75446-94CA-80D8-9F07-0E9A7C63AACE}"/>
              </a:ext>
            </a:extLst>
          </p:cNvPr>
          <p:cNvSpPr txBox="1"/>
          <p:nvPr/>
        </p:nvSpPr>
        <p:spPr>
          <a:xfrm rot="16200000">
            <a:off x="1638589" y="645133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205EB8-136D-4673-1B98-4F1739701DB5}"/>
              </a:ext>
            </a:extLst>
          </p:cNvPr>
          <p:cNvSpPr txBox="1"/>
          <p:nvPr/>
        </p:nvSpPr>
        <p:spPr>
          <a:xfrm rot="16200000">
            <a:off x="2124735" y="759747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788591-152F-38D7-3525-93C8AB709B97}"/>
              </a:ext>
            </a:extLst>
          </p:cNvPr>
          <p:cNvSpPr txBox="1"/>
          <p:nvPr/>
        </p:nvSpPr>
        <p:spPr>
          <a:xfrm rot="16200000">
            <a:off x="1997985" y="805625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1841968-E570-14BB-B4AE-68710206BF0A}"/>
              </a:ext>
            </a:extLst>
          </p:cNvPr>
          <p:cNvSpPr txBox="1"/>
          <p:nvPr/>
        </p:nvSpPr>
        <p:spPr>
          <a:xfrm rot="16200000">
            <a:off x="2231207" y="691010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2613D17-BE93-2686-59E1-495F1721FFFF}"/>
              </a:ext>
            </a:extLst>
          </p:cNvPr>
          <p:cNvSpPr txBox="1"/>
          <p:nvPr/>
        </p:nvSpPr>
        <p:spPr>
          <a:xfrm rot="16200000">
            <a:off x="2384232" y="645133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334B479-9CE3-A74B-D918-6440AAD6A1A4}"/>
              </a:ext>
            </a:extLst>
          </p:cNvPr>
          <p:cNvSpPr txBox="1"/>
          <p:nvPr/>
        </p:nvSpPr>
        <p:spPr>
          <a:xfrm rot="16200000">
            <a:off x="2880888" y="759747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E159EA-535D-1D8E-D2D2-9FCFD28FDF72}"/>
              </a:ext>
            </a:extLst>
          </p:cNvPr>
          <p:cNvSpPr txBox="1"/>
          <p:nvPr/>
        </p:nvSpPr>
        <p:spPr>
          <a:xfrm rot="16200000">
            <a:off x="2722608" y="805625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B37A77-EBD6-A54A-FDBA-6CA8026EA4CB}"/>
              </a:ext>
            </a:extLst>
          </p:cNvPr>
          <p:cNvSpPr txBox="1"/>
          <p:nvPr/>
        </p:nvSpPr>
        <p:spPr>
          <a:xfrm rot="16200000">
            <a:off x="3785119" y="634561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D1D202A-F71F-D20E-75AC-D538880030F1}"/>
              </a:ext>
            </a:extLst>
          </p:cNvPr>
          <p:cNvSpPr txBox="1"/>
          <p:nvPr/>
        </p:nvSpPr>
        <p:spPr>
          <a:xfrm rot="16200000">
            <a:off x="3938144" y="588684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B9E5CA-43C5-691E-7C4B-52D2015BF320}"/>
              </a:ext>
            </a:extLst>
          </p:cNvPr>
          <p:cNvSpPr txBox="1"/>
          <p:nvPr/>
        </p:nvSpPr>
        <p:spPr>
          <a:xfrm rot="16200000">
            <a:off x="4440055" y="703298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782CA6D-CE49-C84E-F0F6-9DC16FF61D19}"/>
              </a:ext>
            </a:extLst>
          </p:cNvPr>
          <p:cNvSpPr txBox="1"/>
          <p:nvPr/>
        </p:nvSpPr>
        <p:spPr>
          <a:xfrm rot="16200000">
            <a:off x="4297540" y="749176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276C090-803F-28FF-4E29-CEAD0E8BCC11}"/>
              </a:ext>
            </a:extLst>
          </p:cNvPr>
          <p:cNvSpPr txBox="1"/>
          <p:nvPr/>
        </p:nvSpPr>
        <p:spPr>
          <a:xfrm rot="16200000">
            <a:off x="4580731" y="634561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3E0A03A-D323-67D0-F9A3-B85A48B76D04}"/>
              </a:ext>
            </a:extLst>
          </p:cNvPr>
          <p:cNvSpPr txBox="1"/>
          <p:nvPr/>
        </p:nvSpPr>
        <p:spPr>
          <a:xfrm rot="16200000">
            <a:off x="4733756" y="588684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902FDB-2D11-FBA3-2A46-14266143F411}"/>
              </a:ext>
            </a:extLst>
          </p:cNvPr>
          <p:cNvSpPr txBox="1"/>
          <p:nvPr/>
        </p:nvSpPr>
        <p:spPr>
          <a:xfrm rot="16200000">
            <a:off x="5219902" y="703298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DCD321-D6E3-A3CA-8D1E-C0B91C313E28}"/>
              </a:ext>
            </a:extLst>
          </p:cNvPr>
          <p:cNvSpPr txBox="1"/>
          <p:nvPr/>
        </p:nvSpPr>
        <p:spPr>
          <a:xfrm rot="16200000">
            <a:off x="5093152" y="749176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158B575-7E0E-4B21-164D-1A239BB634C9}"/>
              </a:ext>
            </a:extLst>
          </p:cNvPr>
          <p:cNvSpPr txBox="1"/>
          <p:nvPr/>
        </p:nvSpPr>
        <p:spPr>
          <a:xfrm>
            <a:off x="38410" y="1484769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100kDa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1D32CC7-7437-F38E-C424-47D873BD0DA9}"/>
              </a:ext>
            </a:extLst>
          </p:cNvPr>
          <p:cNvSpPr txBox="1"/>
          <p:nvPr/>
        </p:nvSpPr>
        <p:spPr>
          <a:xfrm>
            <a:off x="123369" y="1642619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783A807-4236-344D-8E6B-3B454EF99035}"/>
              </a:ext>
            </a:extLst>
          </p:cNvPr>
          <p:cNvSpPr txBox="1"/>
          <p:nvPr/>
        </p:nvSpPr>
        <p:spPr>
          <a:xfrm>
            <a:off x="123369" y="1972513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50kDa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21D6AE2-70F9-1904-95AC-F6F112A282D5}"/>
              </a:ext>
            </a:extLst>
          </p:cNvPr>
          <p:cNvSpPr txBox="1"/>
          <p:nvPr/>
        </p:nvSpPr>
        <p:spPr>
          <a:xfrm>
            <a:off x="123369" y="2298913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E22C748-A61E-45B7-49B7-7AA2EAB2128A}"/>
              </a:ext>
            </a:extLst>
          </p:cNvPr>
          <p:cNvSpPr txBox="1"/>
          <p:nvPr/>
        </p:nvSpPr>
        <p:spPr>
          <a:xfrm>
            <a:off x="113430" y="2758699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25kDa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9B91F1B-950A-078F-0D64-0B139E39D3BF}"/>
              </a:ext>
            </a:extLst>
          </p:cNvPr>
          <p:cNvSpPr txBox="1"/>
          <p:nvPr/>
        </p:nvSpPr>
        <p:spPr>
          <a:xfrm>
            <a:off x="-16655" y="4406464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100kDa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42A4752-EAFE-1142-488F-D929B419AA03}"/>
              </a:ext>
            </a:extLst>
          </p:cNvPr>
          <p:cNvSpPr txBox="1"/>
          <p:nvPr/>
        </p:nvSpPr>
        <p:spPr>
          <a:xfrm>
            <a:off x="68304" y="4564314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D82C168-20E8-A8E7-DBA7-DB76F1DB3235}"/>
              </a:ext>
            </a:extLst>
          </p:cNvPr>
          <p:cNvSpPr txBox="1"/>
          <p:nvPr/>
        </p:nvSpPr>
        <p:spPr>
          <a:xfrm>
            <a:off x="68304" y="4894208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50kDa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4F71C48-1CD2-D764-2FCD-6CC2FA6770E1}"/>
              </a:ext>
            </a:extLst>
          </p:cNvPr>
          <p:cNvSpPr txBox="1"/>
          <p:nvPr/>
        </p:nvSpPr>
        <p:spPr>
          <a:xfrm>
            <a:off x="68304" y="5220608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364B878-617B-1EB0-4DDF-3529C15DFDE3}"/>
              </a:ext>
            </a:extLst>
          </p:cNvPr>
          <p:cNvSpPr txBox="1"/>
          <p:nvPr/>
        </p:nvSpPr>
        <p:spPr>
          <a:xfrm>
            <a:off x="58365" y="5680394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25kDa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1C696C1-C7E8-90AF-4585-B9B9B351F033}"/>
              </a:ext>
            </a:extLst>
          </p:cNvPr>
          <p:cNvSpPr txBox="1"/>
          <p:nvPr/>
        </p:nvSpPr>
        <p:spPr>
          <a:xfrm rot="16200000">
            <a:off x="6667960" y="684717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45D8C8-9097-386B-1448-4CE3857DBF77}"/>
              </a:ext>
            </a:extLst>
          </p:cNvPr>
          <p:cNvSpPr txBox="1"/>
          <p:nvPr/>
        </p:nvSpPr>
        <p:spPr>
          <a:xfrm rot="16200000">
            <a:off x="6820985" y="638840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72B86E0-D2C5-B415-86C2-A614FE1AA492}"/>
              </a:ext>
            </a:extLst>
          </p:cNvPr>
          <p:cNvSpPr txBox="1"/>
          <p:nvPr/>
        </p:nvSpPr>
        <p:spPr>
          <a:xfrm rot="16200000">
            <a:off x="7322896" y="753454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B474290-60CC-66B5-55F1-195AD749EB5F}"/>
              </a:ext>
            </a:extLst>
          </p:cNvPr>
          <p:cNvSpPr txBox="1"/>
          <p:nvPr/>
        </p:nvSpPr>
        <p:spPr>
          <a:xfrm rot="16200000">
            <a:off x="7180381" y="799332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71A099F-F12A-02DE-FA7D-C1B4FB72C50D}"/>
              </a:ext>
            </a:extLst>
          </p:cNvPr>
          <p:cNvSpPr txBox="1"/>
          <p:nvPr/>
        </p:nvSpPr>
        <p:spPr>
          <a:xfrm rot="16200000">
            <a:off x="7463572" y="684717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0B9DC2B-BF6F-200C-D9EC-1219041BAD97}"/>
              </a:ext>
            </a:extLst>
          </p:cNvPr>
          <p:cNvSpPr txBox="1"/>
          <p:nvPr/>
        </p:nvSpPr>
        <p:spPr>
          <a:xfrm rot="16200000">
            <a:off x="7616597" y="638840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F2868A-77E8-CB83-6B8A-89D76795BD65}"/>
              </a:ext>
            </a:extLst>
          </p:cNvPr>
          <p:cNvSpPr txBox="1"/>
          <p:nvPr/>
        </p:nvSpPr>
        <p:spPr>
          <a:xfrm rot="16200000">
            <a:off x="8102743" y="753454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DD708C-844A-AE7F-BDB0-326A506E0925}"/>
              </a:ext>
            </a:extLst>
          </p:cNvPr>
          <p:cNvSpPr txBox="1"/>
          <p:nvPr/>
        </p:nvSpPr>
        <p:spPr>
          <a:xfrm rot="16200000">
            <a:off x="7975993" y="799332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43E8B6C-8FB5-8E9B-E989-4A47D80BCC55}"/>
              </a:ext>
            </a:extLst>
          </p:cNvPr>
          <p:cNvSpPr txBox="1"/>
          <p:nvPr/>
        </p:nvSpPr>
        <p:spPr>
          <a:xfrm rot="16200000">
            <a:off x="8209215" y="684717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94B8794-D9AF-314A-971E-C465AF990F47}"/>
              </a:ext>
            </a:extLst>
          </p:cNvPr>
          <p:cNvSpPr txBox="1"/>
          <p:nvPr/>
        </p:nvSpPr>
        <p:spPr>
          <a:xfrm rot="16200000">
            <a:off x="8362240" y="638840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7F871AF-FFB0-DCA8-67BF-A3DD62A56DAE}"/>
              </a:ext>
            </a:extLst>
          </p:cNvPr>
          <p:cNvSpPr txBox="1"/>
          <p:nvPr/>
        </p:nvSpPr>
        <p:spPr>
          <a:xfrm rot="16200000">
            <a:off x="8858896" y="753454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59A5C3B-189E-283B-70A9-7D3CF7A055D7}"/>
              </a:ext>
            </a:extLst>
          </p:cNvPr>
          <p:cNvSpPr txBox="1"/>
          <p:nvPr/>
        </p:nvSpPr>
        <p:spPr>
          <a:xfrm rot="16200000">
            <a:off x="8700616" y="799332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DECBF19-B125-62EF-A05D-72295FAB5DBD}"/>
              </a:ext>
            </a:extLst>
          </p:cNvPr>
          <p:cNvSpPr txBox="1"/>
          <p:nvPr/>
        </p:nvSpPr>
        <p:spPr>
          <a:xfrm rot="16200000">
            <a:off x="9763127" y="628268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D679D74-4715-9F94-D3DE-A0BE3C382741}"/>
              </a:ext>
            </a:extLst>
          </p:cNvPr>
          <p:cNvSpPr txBox="1"/>
          <p:nvPr/>
        </p:nvSpPr>
        <p:spPr>
          <a:xfrm rot="16200000">
            <a:off x="9916152" y="582391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3FB05C0-1959-27C8-E18F-4745FF3161F1}"/>
              </a:ext>
            </a:extLst>
          </p:cNvPr>
          <p:cNvSpPr txBox="1"/>
          <p:nvPr/>
        </p:nvSpPr>
        <p:spPr>
          <a:xfrm rot="16200000">
            <a:off x="10418063" y="697005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69FD602-BD97-4C83-F54A-551DECF2540C}"/>
              </a:ext>
            </a:extLst>
          </p:cNvPr>
          <p:cNvSpPr txBox="1"/>
          <p:nvPr/>
        </p:nvSpPr>
        <p:spPr>
          <a:xfrm rot="16200000">
            <a:off x="10275548" y="742883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A8AA3B7-6A1E-0F8A-0411-1D722B1E0B0C}"/>
              </a:ext>
            </a:extLst>
          </p:cNvPr>
          <p:cNvSpPr txBox="1"/>
          <p:nvPr/>
        </p:nvSpPr>
        <p:spPr>
          <a:xfrm rot="16200000">
            <a:off x="10558739" y="628268"/>
            <a:ext cx="86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WT-sham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E791256-6B0B-F025-44F3-D697BB6F120A}"/>
              </a:ext>
            </a:extLst>
          </p:cNvPr>
          <p:cNvSpPr txBox="1"/>
          <p:nvPr/>
        </p:nvSpPr>
        <p:spPr>
          <a:xfrm rot="16200000">
            <a:off x="10711764" y="582391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CSD-sham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7BD2BB6-9AED-4EF8-AD24-8FDD942C9C08}"/>
              </a:ext>
            </a:extLst>
          </p:cNvPr>
          <p:cNvSpPr txBox="1"/>
          <p:nvPr/>
        </p:nvSpPr>
        <p:spPr>
          <a:xfrm rot="16200000">
            <a:off x="11197910" y="697005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CSD-MI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E343296-28FF-CF35-99DB-4B7F6154E359}"/>
              </a:ext>
            </a:extLst>
          </p:cNvPr>
          <p:cNvSpPr txBox="1"/>
          <p:nvPr/>
        </p:nvSpPr>
        <p:spPr>
          <a:xfrm rot="16200000">
            <a:off x="11071160" y="742883"/>
            <a:ext cx="639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WT-MI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D5E60C8-677E-567F-03AE-8A8BB92240D2}"/>
              </a:ext>
            </a:extLst>
          </p:cNvPr>
          <p:cNvSpPr txBox="1"/>
          <p:nvPr/>
        </p:nvSpPr>
        <p:spPr>
          <a:xfrm>
            <a:off x="9086041" y="3499686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Calpain-1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200F63E-1A56-D706-4368-B7B86BD7D384}"/>
              </a:ext>
            </a:extLst>
          </p:cNvPr>
          <p:cNvSpPr txBox="1"/>
          <p:nvPr/>
        </p:nvSpPr>
        <p:spPr>
          <a:xfrm>
            <a:off x="3042375" y="6384646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Calpain-2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103D07B-C280-E82C-5DF5-CB74B5F18F9A}"/>
              </a:ext>
            </a:extLst>
          </p:cNvPr>
          <p:cNvSpPr txBox="1"/>
          <p:nvPr/>
        </p:nvSpPr>
        <p:spPr>
          <a:xfrm>
            <a:off x="2842499" y="3503043"/>
            <a:ext cx="895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JPH2 Ab1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BEECF6F-BD66-29E7-D976-B27CBAFF26FB}"/>
              </a:ext>
            </a:extLst>
          </p:cNvPr>
          <p:cNvSpPr txBox="1"/>
          <p:nvPr/>
        </p:nvSpPr>
        <p:spPr>
          <a:xfrm>
            <a:off x="8931589" y="6440625"/>
            <a:ext cx="1510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Total protein stain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4FEC5E4-E45A-3D14-9822-A61337ACC258}"/>
              </a:ext>
            </a:extLst>
          </p:cNvPr>
          <p:cNvSpPr txBox="1"/>
          <p:nvPr/>
        </p:nvSpPr>
        <p:spPr>
          <a:xfrm>
            <a:off x="6022743" y="1517852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100kDa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A03284E-107C-84D1-70DF-E7AE7E138080}"/>
              </a:ext>
            </a:extLst>
          </p:cNvPr>
          <p:cNvSpPr txBox="1"/>
          <p:nvPr/>
        </p:nvSpPr>
        <p:spPr>
          <a:xfrm>
            <a:off x="6107702" y="1675702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44D4091-1B44-6C4C-0387-484CD033234A}"/>
              </a:ext>
            </a:extLst>
          </p:cNvPr>
          <p:cNvSpPr txBox="1"/>
          <p:nvPr/>
        </p:nvSpPr>
        <p:spPr>
          <a:xfrm>
            <a:off x="6107702" y="2005596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50kDa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71FB1C2-4FFA-520C-3DA7-EC37EA5A0C7E}"/>
              </a:ext>
            </a:extLst>
          </p:cNvPr>
          <p:cNvSpPr txBox="1"/>
          <p:nvPr/>
        </p:nvSpPr>
        <p:spPr>
          <a:xfrm>
            <a:off x="6107702" y="2331996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05940AA-DF14-C10B-9C99-1ADA0DC5EEBD}"/>
              </a:ext>
            </a:extLst>
          </p:cNvPr>
          <p:cNvSpPr txBox="1"/>
          <p:nvPr/>
        </p:nvSpPr>
        <p:spPr>
          <a:xfrm>
            <a:off x="6097763" y="2791782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25kDa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766B362-6E97-0EAF-9982-719F53AF5A73}"/>
              </a:ext>
            </a:extLst>
          </p:cNvPr>
          <p:cNvSpPr txBox="1"/>
          <p:nvPr/>
        </p:nvSpPr>
        <p:spPr>
          <a:xfrm>
            <a:off x="6080273" y="4573928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100kDa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5EF5D54-5806-6BFF-B82A-B8872C5D212C}"/>
              </a:ext>
            </a:extLst>
          </p:cNvPr>
          <p:cNvSpPr txBox="1"/>
          <p:nvPr/>
        </p:nvSpPr>
        <p:spPr>
          <a:xfrm>
            <a:off x="6165232" y="4731778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75kDa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743C7D7-FDD5-2DF6-5DEF-AC74D1869D8C}"/>
              </a:ext>
            </a:extLst>
          </p:cNvPr>
          <p:cNvSpPr txBox="1"/>
          <p:nvPr/>
        </p:nvSpPr>
        <p:spPr>
          <a:xfrm>
            <a:off x="6165232" y="5061672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50kDa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CF45EB8-FB2C-7DA3-0EB0-21B3400523B1}"/>
              </a:ext>
            </a:extLst>
          </p:cNvPr>
          <p:cNvSpPr txBox="1"/>
          <p:nvPr/>
        </p:nvSpPr>
        <p:spPr>
          <a:xfrm>
            <a:off x="6165232" y="5388072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37kDa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83DEA1D-8844-FE8A-B968-44FA55CEAE89}"/>
              </a:ext>
            </a:extLst>
          </p:cNvPr>
          <p:cNvSpPr txBox="1"/>
          <p:nvPr/>
        </p:nvSpPr>
        <p:spPr>
          <a:xfrm>
            <a:off x="6155293" y="5847858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 pitchFamily="2" charset="0"/>
              </a:rPr>
              <a:t>25kDa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5D7C0B-C8FB-A957-9DB6-735E15832808}"/>
              </a:ext>
            </a:extLst>
          </p:cNvPr>
          <p:cNvSpPr/>
          <p:nvPr/>
        </p:nvSpPr>
        <p:spPr>
          <a:xfrm>
            <a:off x="152905" y="87382"/>
            <a:ext cx="335664" cy="22227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C49532-C45D-4C49-C7F5-E9A8370FC4D9}"/>
              </a:ext>
            </a:extLst>
          </p:cNvPr>
          <p:cNvSpPr txBox="1"/>
          <p:nvPr/>
        </p:nvSpPr>
        <p:spPr>
          <a:xfrm>
            <a:off x="550487" y="44628"/>
            <a:ext cx="28600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Helvetica" pitchFamily="2" charset="0"/>
              </a:rPr>
              <a:t>Representative blot for final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DCEA9B-E158-D5E0-F475-AA07C13F47ED}"/>
              </a:ext>
            </a:extLst>
          </p:cNvPr>
          <p:cNvSpPr/>
          <p:nvPr/>
        </p:nvSpPr>
        <p:spPr>
          <a:xfrm>
            <a:off x="1877802" y="1544767"/>
            <a:ext cx="767905" cy="45192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D7D15A-36CC-5339-3D37-F83E9E931038}"/>
              </a:ext>
            </a:extLst>
          </p:cNvPr>
          <p:cNvSpPr/>
          <p:nvPr/>
        </p:nvSpPr>
        <p:spPr>
          <a:xfrm>
            <a:off x="7759454" y="1583369"/>
            <a:ext cx="747670" cy="38914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0C6DC2-70A8-EEF4-E353-BFD8F8902040}"/>
              </a:ext>
            </a:extLst>
          </p:cNvPr>
          <p:cNvSpPr/>
          <p:nvPr/>
        </p:nvSpPr>
        <p:spPr>
          <a:xfrm>
            <a:off x="7858800" y="4758427"/>
            <a:ext cx="833343" cy="119896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426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357</Words>
  <Application>Microsoft Macintosh PowerPoint</Application>
  <PresentationFormat>Widescreen</PresentationFormat>
  <Paragraphs>275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Avenir Next LT Pro</vt:lpstr>
      <vt:lpstr>Calibri</vt:lpstr>
      <vt:lpstr>Calibri Light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Lahiri, Satadru K.</dc:creator>
  <cp:lastModifiedBy>Lahiri, Satadru K.</cp:lastModifiedBy>
  <cp:revision>53</cp:revision>
  <dcterms:created xsi:type="dcterms:W3CDTF">2022-04-11T19:06:14Z</dcterms:created>
  <dcterms:modified xsi:type="dcterms:W3CDTF">2024-06-18T06:41:22Z</dcterms:modified>
</cp:coreProperties>
</file>